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4" r:id="rId3"/>
    <p:sldId id="269" r:id="rId4"/>
    <p:sldId id="279" r:id="rId5"/>
    <p:sldId id="285" r:id="rId6"/>
    <p:sldId id="287" r:id="rId7"/>
    <p:sldId id="280" r:id="rId8"/>
    <p:sldId id="278" r:id="rId9"/>
    <p:sldId id="277" r:id="rId10"/>
    <p:sldId id="282" r:id="rId11"/>
    <p:sldId id="284" r:id="rId12"/>
    <p:sldId id="281" r:id="rId13"/>
    <p:sldId id="322" r:id="rId14"/>
    <p:sldId id="323" r:id="rId15"/>
    <p:sldId id="308" r:id="rId16"/>
    <p:sldId id="306" r:id="rId17"/>
    <p:sldId id="304" r:id="rId18"/>
    <p:sldId id="311" r:id="rId19"/>
    <p:sldId id="309" r:id="rId20"/>
    <p:sldId id="305" r:id="rId21"/>
    <p:sldId id="307" r:id="rId22"/>
    <p:sldId id="310" r:id="rId23"/>
    <p:sldId id="273" r:id="rId24"/>
    <p:sldId id="272" r:id="rId25"/>
    <p:sldId id="274" r:id="rId26"/>
    <p:sldId id="276" r:id="rId27"/>
    <p:sldId id="275" r:id="rId28"/>
    <p:sldId id="325" r:id="rId29"/>
    <p:sldId id="292" r:id="rId30"/>
    <p:sldId id="293" r:id="rId31"/>
    <p:sldId id="302" r:id="rId32"/>
    <p:sldId id="316" r:id="rId33"/>
    <p:sldId id="326" r:id="rId34"/>
    <p:sldId id="319" r:id="rId35"/>
    <p:sldId id="300" r:id="rId36"/>
    <p:sldId id="301" r:id="rId37"/>
    <p:sldId id="317" r:id="rId38"/>
    <p:sldId id="294" r:id="rId39"/>
    <p:sldId id="262" r:id="rId40"/>
    <p:sldId id="266" r:id="rId41"/>
    <p:sldId id="263" r:id="rId42"/>
    <p:sldId id="296" r:id="rId43"/>
    <p:sldId id="297" r:id="rId44"/>
    <p:sldId id="257" r:id="rId45"/>
    <p:sldId id="295" r:id="rId46"/>
    <p:sldId id="264" r:id="rId47"/>
    <p:sldId id="265" r:id="rId48"/>
    <p:sldId id="268" r:id="rId49"/>
    <p:sldId id="259" r:id="rId50"/>
    <p:sldId id="324" r:id="rId51"/>
    <p:sldId id="271" r:id="rId52"/>
    <p:sldId id="270" r:id="rId53"/>
    <p:sldId id="260" r:id="rId54"/>
    <p:sldId id="320" r:id="rId55"/>
    <p:sldId id="312" r:id="rId56"/>
    <p:sldId id="313" r:id="rId57"/>
    <p:sldId id="315" r:id="rId58"/>
    <p:sldId id="321" r:id="rId5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5955DC-5028-4514-8FBD-49B3C342D925}" v="91" dt="2026-05-13T07:37:54.2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652" autoAdjust="0"/>
    <p:restoredTop sz="94660"/>
  </p:normalViewPr>
  <p:slideViewPr>
    <p:cSldViewPr snapToGrid="0">
      <p:cViewPr varScale="1">
        <p:scale>
          <a:sx n="82" d="100"/>
          <a:sy n="82" d="100"/>
        </p:scale>
        <p:origin x="5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 Kočár" userId="0830b479360d7184" providerId="LiveId" clId="{D5A66F63-2A42-4BD1-BDC0-F08CBDB2BFEB}"/>
    <pc:docChg chg="undo redo custSel addSld delSld modSld sldOrd">
      <pc:chgData name="Robert Kočár" userId="0830b479360d7184" providerId="LiveId" clId="{D5A66F63-2A42-4BD1-BDC0-F08CBDB2BFEB}" dt="2026-05-13T08:14:52.666" v="5301" actId="122"/>
      <pc:docMkLst>
        <pc:docMk/>
      </pc:docMkLst>
      <pc:sldChg chg="addSp delSp modSp mod delAnim">
        <pc:chgData name="Robert Kočár" userId="0830b479360d7184" providerId="LiveId" clId="{D5A66F63-2A42-4BD1-BDC0-F08CBDB2BFEB}" dt="2026-05-12T13:22:31.880" v="4920" actId="478"/>
        <pc:sldMkLst>
          <pc:docMk/>
          <pc:sldMk cId="3799523001" sldId="256"/>
        </pc:sldMkLst>
        <pc:picChg chg="add del mod">
          <ac:chgData name="Robert Kočár" userId="0830b479360d7184" providerId="LiveId" clId="{D5A66F63-2A42-4BD1-BDC0-F08CBDB2BFEB}" dt="2026-05-12T13:20:23.865" v="4919" actId="478"/>
          <ac:picMkLst>
            <pc:docMk/>
            <pc:sldMk cId="3799523001" sldId="256"/>
            <ac:picMk id="6" creationId="{1E876856-6493-CB70-B835-2C28648832F0}"/>
          </ac:picMkLst>
        </pc:picChg>
        <pc:picChg chg="del">
          <ac:chgData name="Robert Kočár" userId="0830b479360d7184" providerId="LiveId" clId="{D5A66F63-2A42-4BD1-BDC0-F08CBDB2BFEB}" dt="2026-05-12T13:22:31.880" v="4920" actId="478"/>
          <ac:picMkLst>
            <pc:docMk/>
            <pc:sldMk cId="3799523001" sldId="256"/>
            <ac:picMk id="10" creationId="{7DED7E65-EC50-80A7-E1CC-16E7A8E3B766}"/>
          </ac:picMkLst>
        </pc:picChg>
      </pc:sldChg>
      <pc:sldChg chg="modSp mod">
        <pc:chgData name="Robert Kočár" userId="0830b479360d7184" providerId="LiveId" clId="{D5A66F63-2A42-4BD1-BDC0-F08CBDB2BFEB}" dt="2026-05-05T10:43:26.298" v="59" actId="14100"/>
        <pc:sldMkLst>
          <pc:docMk/>
          <pc:sldMk cId="3756959183" sldId="257"/>
        </pc:sldMkLst>
        <pc:picChg chg="mod modCrop">
          <ac:chgData name="Robert Kočár" userId="0830b479360d7184" providerId="LiveId" clId="{D5A66F63-2A42-4BD1-BDC0-F08CBDB2BFEB}" dt="2026-05-05T10:43:26.298" v="59" actId="14100"/>
          <ac:picMkLst>
            <pc:docMk/>
            <pc:sldMk cId="3756959183" sldId="257"/>
            <ac:picMk id="4" creationId="{670C5C8D-43D5-08C4-1FE8-430D64E7E371}"/>
          </ac:picMkLst>
        </pc:picChg>
      </pc:sldChg>
      <pc:sldChg chg="addSp delSp modSp mod">
        <pc:chgData name="Robert Kočár" userId="0830b479360d7184" providerId="LiveId" clId="{D5A66F63-2A42-4BD1-BDC0-F08CBDB2BFEB}" dt="2026-05-12T07:21:06.778" v="4915" actId="14100"/>
        <pc:sldMkLst>
          <pc:docMk/>
          <pc:sldMk cId="1883655213" sldId="259"/>
        </pc:sldMkLst>
        <pc:spChg chg="del mod">
          <ac:chgData name="Robert Kočár" userId="0830b479360d7184" providerId="LiveId" clId="{D5A66F63-2A42-4BD1-BDC0-F08CBDB2BFEB}" dt="2026-05-12T07:05:19.940" v="4890" actId="478"/>
          <ac:spMkLst>
            <pc:docMk/>
            <pc:sldMk cId="1883655213" sldId="259"/>
            <ac:spMk id="7" creationId="{FAF4CDB7-C3E4-5C18-3B03-52C1B07E2A29}"/>
          </ac:spMkLst>
        </pc:spChg>
        <pc:picChg chg="del mod modCrop">
          <ac:chgData name="Robert Kočár" userId="0830b479360d7184" providerId="LiveId" clId="{D5A66F63-2A42-4BD1-BDC0-F08CBDB2BFEB}" dt="2026-05-12T07:05:15.708" v="4889" actId="478"/>
          <ac:picMkLst>
            <pc:docMk/>
            <pc:sldMk cId="1883655213" sldId="259"/>
            <ac:picMk id="3" creationId="{748C9218-5585-C955-75BC-82E5D7024E3D}"/>
          </ac:picMkLst>
        </pc:picChg>
        <pc:picChg chg="add mod modCrop">
          <ac:chgData name="Robert Kočár" userId="0830b479360d7184" providerId="LiveId" clId="{D5A66F63-2A42-4BD1-BDC0-F08CBDB2BFEB}" dt="2026-05-12T07:21:06.778" v="4915" actId="14100"/>
          <ac:picMkLst>
            <pc:docMk/>
            <pc:sldMk cId="1883655213" sldId="259"/>
            <ac:picMk id="4" creationId="{353CF22B-DFCD-7423-8B69-340C54F258FB}"/>
          </ac:picMkLst>
        </pc:picChg>
        <pc:picChg chg="add mod modCrop">
          <ac:chgData name="Robert Kočár" userId="0830b479360d7184" providerId="LiveId" clId="{D5A66F63-2A42-4BD1-BDC0-F08CBDB2BFEB}" dt="2026-05-12T07:21:00.268" v="4913" actId="14100"/>
          <ac:picMkLst>
            <pc:docMk/>
            <pc:sldMk cId="1883655213" sldId="259"/>
            <ac:picMk id="6" creationId="{C7CA45D0-499B-90E3-1835-BD878EB51D6D}"/>
          </ac:picMkLst>
        </pc:picChg>
      </pc:sldChg>
      <pc:sldChg chg="addSp delSp modSp mod">
        <pc:chgData name="Robert Kočár" userId="0830b479360d7184" providerId="LiveId" clId="{D5A66F63-2A42-4BD1-BDC0-F08CBDB2BFEB}" dt="2026-05-12T06:48:18.440" v="4489" actId="14100"/>
        <pc:sldMkLst>
          <pc:docMk/>
          <pc:sldMk cId="3418498516" sldId="260"/>
        </pc:sldMkLst>
        <pc:picChg chg="mod modCrop">
          <ac:chgData name="Robert Kočár" userId="0830b479360d7184" providerId="LiveId" clId="{D5A66F63-2A42-4BD1-BDC0-F08CBDB2BFEB}" dt="2026-05-12T06:48:18.440" v="4489" actId="14100"/>
          <ac:picMkLst>
            <pc:docMk/>
            <pc:sldMk cId="3418498516" sldId="260"/>
            <ac:picMk id="3" creationId="{EC53FC58-D7AD-96D6-2984-54C4223E4DBA}"/>
          </ac:picMkLst>
        </pc:picChg>
      </pc:sldChg>
      <pc:sldChg chg="addSp delSp modSp del mod">
        <pc:chgData name="Robert Kočár" userId="0830b479360d7184" providerId="LiveId" clId="{D5A66F63-2A42-4BD1-BDC0-F08CBDB2BFEB}" dt="2026-05-12T07:20:24.300" v="4911" actId="47"/>
        <pc:sldMkLst>
          <pc:docMk/>
          <pc:sldMk cId="509343157" sldId="261"/>
        </pc:sldMkLst>
        <pc:picChg chg="mod modCrop">
          <ac:chgData name="Robert Kočár" userId="0830b479360d7184" providerId="LiveId" clId="{D5A66F63-2A42-4BD1-BDC0-F08CBDB2BFEB}" dt="2026-05-12T07:19:33.042" v="4903" actId="732"/>
          <ac:picMkLst>
            <pc:docMk/>
            <pc:sldMk cId="509343157" sldId="261"/>
            <ac:picMk id="3" creationId="{77A92C41-7A43-96A2-6629-51133CAA8446}"/>
          </ac:picMkLst>
        </pc:picChg>
      </pc:sldChg>
      <pc:sldChg chg="addSp modSp mod">
        <pc:chgData name="Robert Kočár" userId="0830b479360d7184" providerId="LiveId" clId="{D5A66F63-2A42-4BD1-BDC0-F08CBDB2BFEB}" dt="2026-05-12T07:02:39.789" v="4882" actId="1076"/>
        <pc:sldMkLst>
          <pc:docMk/>
          <pc:sldMk cId="1599013356" sldId="262"/>
        </pc:sldMkLst>
        <pc:spChg chg="mod">
          <ac:chgData name="Robert Kočár" userId="0830b479360d7184" providerId="LiveId" clId="{D5A66F63-2A42-4BD1-BDC0-F08CBDB2BFEB}" dt="2026-05-12T07:02:12.090" v="4848" actId="14100"/>
          <ac:spMkLst>
            <pc:docMk/>
            <pc:sldMk cId="1599013356" sldId="262"/>
            <ac:spMk id="2" creationId="{39225DB8-9961-E5C7-525B-0154EE97341E}"/>
          </ac:spMkLst>
        </pc:spChg>
        <pc:spChg chg="add mod">
          <ac:chgData name="Robert Kočár" userId="0830b479360d7184" providerId="LiveId" clId="{D5A66F63-2A42-4BD1-BDC0-F08CBDB2BFEB}" dt="2026-05-12T07:02:39.789" v="4882" actId="1076"/>
          <ac:spMkLst>
            <pc:docMk/>
            <pc:sldMk cId="1599013356" sldId="262"/>
            <ac:spMk id="3" creationId="{1954D9B4-D160-E629-D476-5BCB69F1AF54}"/>
          </ac:spMkLst>
        </pc:spChg>
      </pc:sldChg>
      <pc:sldChg chg="addSp delSp modSp mod">
        <pc:chgData name="Robert Kočár" userId="0830b479360d7184" providerId="LiveId" clId="{D5A66F63-2A42-4BD1-BDC0-F08CBDB2BFEB}" dt="2026-05-05T10:38:22.929" v="22" actId="14100"/>
        <pc:sldMkLst>
          <pc:docMk/>
          <pc:sldMk cId="2788425611" sldId="263"/>
        </pc:sldMkLst>
        <pc:picChg chg="mod modCrop">
          <ac:chgData name="Robert Kočár" userId="0830b479360d7184" providerId="LiveId" clId="{D5A66F63-2A42-4BD1-BDC0-F08CBDB2BFEB}" dt="2026-05-05T10:38:22.929" v="22" actId="14100"/>
          <ac:picMkLst>
            <pc:docMk/>
            <pc:sldMk cId="2788425611" sldId="263"/>
            <ac:picMk id="3" creationId="{D52D581E-3CCE-525F-164C-3F7E177CA347}"/>
          </ac:picMkLst>
        </pc:picChg>
      </pc:sldChg>
      <pc:sldChg chg="addSp delSp modSp mod">
        <pc:chgData name="Robert Kočár" userId="0830b479360d7184" providerId="LiveId" clId="{D5A66F63-2A42-4BD1-BDC0-F08CBDB2BFEB}" dt="2026-05-05T10:45:20.565" v="80" actId="14100"/>
        <pc:sldMkLst>
          <pc:docMk/>
          <pc:sldMk cId="1503325246" sldId="264"/>
        </pc:sldMkLst>
        <pc:picChg chg="add del mod modCrop">
          <ac:chgData name="Robert Kočár" userId="0830b479360d7184" providerId="LiveId" clId="{D5A66F63-2A42-4BD1-BDC0-F08CBDB2BFEB}" dt="2026-05-05T10:45:20.565" v="80" actId="14100"/>
          <ac:picMkLst>
            <pc:docMk/>
            <pc:sldMk cId="1503325246" sldId="264"/>
            <ac:picMk id="3" creationId="{539BCB05-B392-B30D-9A53-1C5E3881E658}"/>
          </ac:picMkLst>
        </pc:picChg>
      </pc:sldChg>
      <pc:sldChg chg="delSp modSp mod">
        <pc:chgData name="Robert Kočár" userId="0830b479360d7184" providerId="LiveId" clId="{D5A66F63-2A42-4BD1-BDC0-F08CBDB2BFEB}" dt="2026-05-05T10:46:00.754" v="86" actId="14100"/>
        <pc:sldMkLst>
          <pc:docMk/>
          <pc:sldMk cId="3578015577" sldId="265"/>
        </pc:sldMkLst>
        <pc:picChg chg="mod modCrop">
          <ac:chgData name="Robert Kočár" userId="0830b479360d7184" providerId="LiveId" clId="{D5A66F63-2A42-4BD1-BDC0-F08CBDB2BFEB}" dt="2026-05-05T10:46:00.754" v="86" actId="14100"/>
          <ac:picMkLst>
            <pc:docMk/>
            <pc:sldMk cId="3578015577" sldId="265"/>
            <ac:picMk id="7" creationId="{9F6CE6C0-BB10-9A17-1E68-D2A3A6FB47C2}"/>
          </ac:picMkLst>
        </pc:picChg>
      </pc:sldChg>
      <pc:sldChg chg="modSp mod">
        <pc:chgData name="Robert Kočár" userId="0830b479360d7184" providerId="LiveId" clId="{D5A66F63-2A42-4BD1-BDC0-F08CBDB2BFEB}" dt="2026-05-05T10:38:34.135" v="24" actId="14100"/>
        <pc:sldMkLst>
          <pc:docMk/>
          <pc:sldMk cId="1557368328" sldId="266"/>
        </pc:sldMkLst>
        <pc:picChg chg="mod modCrop">
          <ac:chgData name="Robert Kočár" userId="0830b479360d7184" providerId="LiveId" clId="{D5A66F63-2A42-4BD1-BDC0-F08CBDB2BFEB}" dt="2026-05-05T10:38:34.135" v="24" actId="14100"/>
          <ac:picMkLst>
            <pc:docMk/>
            <pc:sldMk cId="1557368328" sldId="266"/>
            <ac:picMk id="4" creationId="{211B7227-C65C-D33A-8834-E29525F0339C}"/>
          </ac:picMkLst>
        </pc:picChg>
      </pc:sldChg>
      <pc:sldChg chg="delSp modSp mod">
        <pc:chgData name="Robert Kočár" userId="0830b479360d7184" providerId="LiveId" clId="{D5A66F63-2A42-4BD1-BDC0-F08CBDB2BFEB}" dt="2026-05-05T10:47:11.388" v="96" actId="14100"/>
        <pc:sldMkLst>
          <pc:docMk/>
          <pc:sldMk cId="436928141" sldId="268"/>
        </pc:sldMkLst>
        <pc:picChg chg="mod modCrop">
          <ac:chgData name="Robert Kočár" userId="0830b479360d7184" providerId="LiveId" clId="{D5A66F63-2A42-4BD1-BDC0-F08CBDB2BFEB}" dt="2026-05-05T10:47:11.388" v="96" actId="14100"/>
          <ac:picMkLst>
            <pc:docMk/>
            <pc:sldMk cId="436928141" sldId="268"/>
            <ac:picMk id="4" creationId="{10B9BC80-BA59-85F9-243F-91876E3B3967}"/>
          </ac:picMkLst>
        </pc:picChg>
      </pc:sldChg>
      <pc:sldChg chg="modSp mod ord">
        <pc:chgData name="Robert Kočár" userId="0830b479360d7184" providerId="LiveId" clId="{D5A66F63-2A42-4BD1-BDC0-F08CBDB2BFEB}" dt="2026-05-12T06:51:08.358" v="4494" actId="1076"/>
        <pc:sldMkLst>
          <pc:docMk/>
          <pc:sldMk cId="3025630397" sldId="269"/>
        </pc:sldMkLst>
        <pc:spChg chg="mod">
          <ac:chgData name="Robert Kočár" userId="0830b479360d7184" providerId="LiveId" clId="{D5A66F63-2A42-4BD1-BDC0-F08CBDB2BFEB}" dt="2026-05-10T13:13:19.094" v="2282" actId="20577"/>
          <ac:spMkLst>
            <pc:docMk/>
            <pc:sldMk cId="3025630397" sldId="269"/>
            <ac:spMk id="2" creationId="{FE4140D5-1188-10C9-CCC7-C468823E2056}"/>
          </ac:spMkLst>
        </pc:spChg>
        <pc:spChg chg="mod">
          <ac:chgData name="Robert Kočár" userId="0830b479360d7184" providerId="LiveId" clId="{D5A66F63-2A42-4BD1-BDC0-F08CBDB2BFEB}" dt="2026-05-12T06:51:08.358" v="4494" actId="1076"/>
          <ac:spMkLst>
            <pc:docMk/>
            <pc:sldMk cId="3025630397" sldId="269"/>
            <ac:spMk id="8" creationId="{2C078A8C-B227-21BE-A479-EF035D2083F8}"/>
          </ac:spMkLst>
        </pc:spChg>
      </pc:sldChg>
      <pc:sldChg chg="addSp delSp modSp mod">
        <pc:chgData name="Robert Kočár" userId="0830b479360d7184" providerId="LiveId" clId="{D5A66F63-2A42-4BD1-BDC0-F08CBDB2BFEB}" dt="2026-05-05T10:50:28.930" v="142" actId="14100"/>
        <pc:sldMkLst>
          <pc:docMk/>
          <pc:sldMk cId="728442354" sldId="270"/>
        </pc:sldMkLst>
        <pc:picChg chg="mod modCrop">
          <ac:chgData name="Robert Kočár" userId="0830b479360d7184" providerId="LiveId" clId="{D5A66F63-2A42-4BD1-BDC0-F08CBDB2BFEB}" dt="2026-05-05T10:50:28.930" v="142" actId="14100"/>
          <ac:picMkLst>
            <pc:docMk/>
            <pc:sldMk cId="728442354" sldId="270"/>
            <ac:picMk id="3" creationId="{64C175A6-955F-73A3-147E-1FCE178CE6A1}"/>
          </ac:picMkLst>
        </pc:picChg>
      </pc:sldChg>
      <pc:sldChg chg="addSp delSp modSp mod">
        <pc:chgData name="Robert Kočár" userId="0830b479360d7184" providerId="LiveId" clId="{D5A66F63-2A42-4BD1-BDC0-F08CBDB2BFEB}" dt="2026-05-05T10:49:45.060" v="135" actId="14100"/>
        <pc:sldMkLst>
          <pc:docMk/>
          <pc:sldMk cId="537277501" sldId="271"/>
        </pc:sldMkLst>
        <pc:picChg chg="mod modCrop">
          <ac:chgData name="Robert Kočár" userId="0830b479360d7184" providerId="LiveId" clId="{D5A66F63-2A42-4BD1-BDC0-F08CBDB2BFEB}" dt="2026-05-05T10:49:45.060" v="135" actId="14100"/>
          <ac:picMkLst>
            <pc:docMk/>
            <pc:sldMk cId="537277501" sldId="271"/>
            <ac:picMk id="3" creationId="{866FADBD-AA0D-9FEA-A63F-3B0E029EEEEB}"/>
          </ac:picMkLst>
        </pc:picChg>
      </pc:sldChg>
      <pc:sldChg chg="addSp delSp modSp mod ord">
        <pc:chgData name="Robert Kočár" userId="0830b479360d7184" providerId="LiveId" clId="{D5A66F63-2A42-4BD1-BDC0-F08CBDB2BFEB}" dt="2026-05-07T08:48:22.003" v="849"/>
        <pc:sldMkLst>
          <pc:docMk/>
          <pc:sldMk cId="2294550101" sldId="272"/>
        </pc:sldMkLst>
        <pc:picChg chg="mod modCrop">
          <ac:chgData name="Robert Kočár" userId="0830b479360d7184" providerId="LiveId" clId="{D5A66F63-2A42-4BD1-BDC0-F08CBDB2BFEB}" dt="2026-05-05T10:54:42.880" v="204" actId="14100"/>
          <ac:picMkLst>
            <pc:docMk/>
            <pc:sldMk cId="2294550101" sldId="272"/>
            <ac:picMk id="3" creationId="{7B93959D-8BE7-69DD-BAB1-E6B77416B9D9}"/>
          </ac:picMkLst>
        </pc:picChg>
      </pc:sldChg>
      <pc:sldChg chg="addSp delSp modSp mod ord">
        <pc:chgData name="Robert Kočár" userId="0830b479360d7184" providerId="LiveId" clId="{D5A66F63-2A42-4BD1-BDC0-F08CBDB2BFEB}" dt="2026-05-07T11:14:58.212" v="1834" actId="20577"/>
        <pc:sldMkLst>
          <pc:docMk/>
          <pc:sldMk cId="864149982" sldId="273"/>
        </pc:sldMkLst>
        <pc:spChg chg="add mod">
          <ac:chgData name="Robert Kočár" userId="0830b479360d7184" providerId="LiveId" clId="{D5A66F63-2A42-4BD1-BDC0-F08CBDB2BFEB}" dt="2026-05-07T09:23:00.770" v="1307" actId="6549"/>
          <ac:spMkLst>
            <pc:docMk/>
            <pc:sldMk cId="864149982" sldId="273"/>
            <ac:spMk id="2" creationId="{C1022DB3-A1EB-118C-6F09-9D548F2B5A1D}"/>
          </ac:spMkLst>
        </pc:spChg>
        <pc:spChg chg="add mod">
          <ac:chgData name="Robert Kočár" userId="0830b479360d7184" providerId="LiveId" clId="{D5A66F63-2A42-4BD1-BDC0-F08CBDB2BFEB}" dt="2026-05-07T11:14:58.212" v="1834" actId="20577"/>
          <ac:spMkLst>
            <pc:docMk/>
            <pc:sldMk cId="864149982" sldId="273"/>
            <ac:spMk id="4" creationId="{6FD1DE14-97E5-3523-8630-BF79B71E0CBF}"/>
          </ac:spMkLst>
        </pc:spChg>
        <pc:spChg chg="add">
          <ac:chgData name="Robert Kočár" userId="0830b479360d7184" providerId="LiveId" clId="{D5A66F63-2A42-4BD1-BDC0-F08CBDB2BFEB}" dt="2026-05-05T10:51:50.124" v="149" actId="26606"/>
          <ac:spMkLst>
            <pc:docMk/>
            <pc:sldMk cId="864149982" sldId="273"/>
            <ac:spMk id="23" creationId="{8950AD4C-6AF3-49F8-94E1-DBCAFB39478B}"/>
          </ac:spMkLst>
        </pc:spChg>
        <pc:spChg chg="add">
          <ac:chgData name="Robert Kočár" userId="0830b479360d7184" providerId="LiveId" clId="{D5A66F63-2A42-4BD1-BDC0-F08CBDB2BFEB}" dt="2026-05-05T10:51:50.124" v="149" actId="26606"/>
          <ac:spMkLst>
            <pc:docMk/>
            <pc:sldMk cId="864149982" sldId="273"/>
            <ac:spMk id="25" creationId="{8DBEAE55-3EA1-41D7-A212-5F7D8986C1F2}"/>
          </ac:spMkLst>
        </pc:spChg>
        <pc:spChg chg="add">
          <ac:chgData name="Robert Kočár" userId="0830b479360d7184" providerId="LiveId" clId="{D5A66F63-2A42-4BD1-BDC0-F08CBDB2BFEB}" dt="2026-05-05T10:51:50.124" v="149" actId="26606"/>
          <ac:spMkLst>
            <pc:docMk/>
            <pc:sldMk cId="864149982" sldId="273"/>
            <ac:spMk id="27" creationId="{CFC5F0E7-644F-4101-BE72-12825CF537E7}"/>
          </ac:spMkLst>
        </pc:spChg>
        <pc:spChg chg="add">
          <ac:chgData name="Robert Kočár" userId="0830b479360d7184" providerId="LiveId" clId="{D5A66F63-2A42-4BD1-BDC0-F08CBDB2BFEB}" dt="2026-05-05T10:51:50.124" v="149" actId="26606"/>
          <ac:spMkLst>
            <pc:docMk/>
            <pc:sldMk cId="864149982" sldId="273"/>
            <ac:spMk id="29" creationId="{B1F9B6B4-B0C4-45C6-A086-901C960D03E7}"/>
          </ac:spMkLst>
        </pc:spChg>
        <pc:picChg chg="mod">
          <ac:chgData name="Robert Kočár" userId="0830b479360d7184" providerId="LiveId" clId="{D5A66F63-2A42-4BD1-BDC0-F08CBDB2BFEB}" dt="2026-05-07T09:23:07.723" v="1308" actId="14100"/>
          <ac:picMkLst>
            <pc:docMk/>
            <pc:sldMk cId="864149982" sldId="273"/>
            <ac:picMk id="3" creationId="{F60B4A92-6D23-6458-8E03-8FFF6A1FE105}"/>
          </ac:picMkLst>
        </pc:picChg>
      </pc:sldChg>
      <pc:sldChg chg="addSp delSp modSp mod ord">
        <pc:chgData name="Robert Kočár" userId="0830b479360d7184" providerId="LiveId" clId="{D5A66F63-2A42-4BD1-BDC0-F08CBDB2BFEB}" dt="2026-05-07T08:48:51.478" v="851"/>
        <pc:sldMkLst>
          <pc:docMk/>
          <pc:sldMk cId="2585318308" sldId="274"/>
        </pc:sldMkLst>
        <pc:picChg chg="mod modCrop">
          <ac:chgData name="Robert Kočár" userId="0830b479360d7184" providerId="LiveId" clId="{D5A66F63-2A42-4BD1-BDC0-F08CBDB2BFEB}" dt="2026-05-05T10:55:40.444" v="211" actId="14100"/>
          <ac:picMkLst>
            <pc:docMk/>
            <pc:sldMk cId="2585318308" sldId="274"/>
            <ac:picMk id="3" creationId="{1CE324BC-2BF2-74BE-E998-209EB66FD972}"/>
          </ac:picMkLst>
        </pc:picChg>
      </pc:sldChg>
      <pc:sldChg chg="modSp mod ord">
        <pc:chgData name="Robert Kočár" userId="0830b479360d7184" providerId="LiveId" clId="{D5A66F63-2A42-4BD1-BDC0-F08CBDB2BFEB}" dt="2026-05-07T08:48:51.478" v="851"/>
        <pc:sldMkLst>
          <pc:docMk/>
          <pc:sldMk cId="4209182793" sldId="275"/>
        </pc:sldMkLst>
        <pc:picChg chg="mod modCrop">
          <ac:chgData name="Robert Kočár" userId="0830b479360d7184" providerId="LiveId" clId="{D5A66F63-2A42-4BD1-BDC0-F08CBDB2BFEB}" dt="2026-05-05T10:57:02.893" v="223" actId="14100"/>
          <ac:picMkLst>
            <pc:docMk/>
            <pc:sldMk cId="4209182793" sldId="275"/>
            <ac:picMk id="3" creationId="{F8764E26-3504-5BDE-C556-450BA487581A}"/>
          </ac:picMkLst>
        </pc:picChg>
      </pc:sldChg>
      <pc:sldChg chg="addSp delSp modSp mod ord">
        <pc:chgData name="Robert Kočár" userId="0830b479360d7184" providerId="LiveId" clId="{D5A66F63-2A42-4BD1-BDC0-F08CBDB2BFEB}" dt="2026-05-07T08:48:51.478" v="851"/>
        <pc:sldMkLst>
          <pc:docMk/>
          <pc:sldMk cId="316367752" sldId="276"/>
        </pc:sldMkLst>
        <pc:picChg chg="mod modCrop">
          <ac:chgData name="Robert Kočár" userId="0830b479360d7184" providerId="LiveId" clId="{D5A66F63-2A42-4BD1-BDC0-F08CBDB2BFEB}" dt="2026-05-05T10:56:28.257" v="218" actId="14100"/>
          <ac:picMkLst>
            <pc:docMk/>
            <pc:sldMk cId="316367752" sldId="276"/>
            <ac:picMk id="3" creationId="{EE3F5A03-FCEE-E9E7-71DC-810DE0D1C3FD}"/>
          </ac:picMkLst>
        </pc:picChg>
      </pc:sldChg>
      <pc:sldChg chg="addSp delSp modSp mod ord">
        <pc:chgData name="Robert Kočár" userId="0830b479360d7184" providerId="LiveId" clId="{D5A66F63-2A42-4BD1-BDC0-F08CBDB2BFEB}" dt="2026-05-07T08:43:52.755" v="815"/>
        <pc:sldMkLst>
          <pc:docMk/>
          <pc:sldMk cId="2779488267" sldId="277"/>
        </pc:sldMkLst>
        <pc:picChg chg="mod modCrop">
          <ac:chgData name="Robert Kočár" userId="0830b479360d7184" providerId="LiveId" clId="{D5A66F63-2A42-4BD1-BDC0-F08CBDB2BFEB}" dt="2026-05-05T11:02:14.738" v="281" actId="14100"/>
          <ac:picMkLst>
            <pc:docMk/>
            <pc:sldMk cId="2779488267" sldId="277"/>
            <ac:picMk id="5" creationId="{1FABEACA-CE82-D034-2D1E-D845E1683AD5}"/>
          </ac:picMkLst>
        </pc:picChg>
      </pc:sldChg>
      <pc:sldChg chg="addSp delSp modSp mod ord">
        <pc:chgData name="Robert Kočár" userId="0830b479360d7184" providerId="LiveId" clId="{D5A66F63-2A42-4BD1-BDC0-F08CBDB2BFEB}" dt="2026-05-09T11:40:48.111" v="2249"/>
        <pc:sldMkLst>
          <pc:docMk/>
          <pc:sldMk cId="4097367071" sldId="278"/>
        </pc:sldMkLst>
        <pc:picChg chg="mod modCrop">
          <ac:chgData name="Robert Kočár" userId="0830b479360d7184" providerId="LiveId" clId="{D5A66F63-2A42-4BD1-BDC0-F08CBDB2BFEB}" dt="2026-05-05T10:57:52.470" v="231" actId="14100"/>
          <ac:picMkLst>
            <pc:docMk/>
            <pc:sldMk cId="4097367071" sldId="278"/>
            <ac:picMk id="4" creationId="{B6053947-35CE-7A8A-DEEE-CD297B560B32}"/>
          </ac:picMkLst>
        </pc:picChg>
      </pc:sldChg>
      <pc:sldChg chg="addSp delSp modSp mod ord">
        <pc:chgData name="Robert Kočár" userId="0830b479360d7184" providerId="LiveId" clId="{D5A66F63-2A42-4BD1-BDC0-F08CBDB2BFEB}" dt="2026-05-07T08:42:06.026" v="807"/>
        <pc:sldMkLst>
          <pc:docMk/>
          <pc:sldMk cId="4010292023" sldId="279"/>
        </pc:sldMkLst>
        <pc:picChg chg="mod modCrop">
          <ac:chgData name="Robert Kočár" userId="0830b479360d7184" providerId="LiveId" clId="{D5A66F63-2A42-4BD1-BDC0-F08CBDB2BFEB}" dt="2026-05-05T10:59:04.476" v="246" actId="14100"/>
          <ac:picMkLst>
            <pc:docMk/>
            <pc:sldMk cId="4010292023" sldId="279"/>
            <ac:picMk id="4" creationId="{29B3FCDD-181C-9193-0102-655DCA6FC918}"/>
          </ac:picMkLst>
        </pc:picChg>
      </pc:sldChg>
      <pc:sldChg chg="addSp delSp modSp mod ord">
        <pc:chgData name="Robert Kočár" userId="0830b479360d7184" providerId="LiveId" clId="{D5A66F63-2A42-4BD1-BDC0-F08CBDB2BFEB}" dt="2026-05-07T08:43:30.434" v="813"/>
        <pc:sldMkLst>
          <pc:docMk/>
          <pc:sldMk cId="1057188026" sldId="280"/>
        </pc:sldMkLst>
        <pc:picChg chg="mod modCrop">
          <ac:chgData name="Robert Kočár" userId="0830b479360d7184" providerId="LiveId" clId="{D5A66F63-2A42-4BD1-BDC0-F08CBDB2BFEB}" dt="2026-05-05T10:59:44.291" v="255" actId="14100"/>
          <ac:picMkLst>
            <pc:docMk/>
            <pc:sldMk cId="1057188026" sldId="280"/>
            <ac:picMk id="4" creationId="{574C89D3-B2E4-1021-899F-B9D3F1EEF6FE}"/>
          </ac:picMkLst>
        </pc:picChg>
      </pc:sldChg>
      <pc:sldChg chg="addSp delSp modSp mod ord">
        <pc:chgData name="Robert Kočár" userId="0830b479360d7184" providerId="LiveId" clId="{D5A66F63-2A42-4BD1-BDC0-F08CBDB2BFEB}" dt="2026-05-07T08:44:39.974" v="819"/>
        <pc:sldMkLst>
          <pc:docMk/>
          <pc:sldMk cId="403863574" sldId="281"/>
        </pc:sldMkLst>
        <pc:picChg chg="mod modCrop">
          <ac:chgData name="Robert Kočár" userId="0830b479360d7184" providerId="LiveId" clId="{D5A66F63-2A42-4BD1-BDC0-F08CBDB2BFEB}" dt="2026-05-05T11:00:32.450" v="263" actId="14100"/>
          <ac:picMkLst>
            <pc:docMk/>
            <pc:sldMk cId="403863574" sldId="281"/>
            <ac:picMk id="4" creationId="{3D975AC2-4143-A5DB-CDF6-C1FFA0D34D36}"/>
          </ac:picMkLst>
        </pc:picChg>
      </pc:sldChg>
      <pc:sldChg chg="addSp delSp modSp mod ord">
        <pc:chgData name="Robert Kočár" userId="0830b479360d7184" providerId="LiveId" clId="{D5A66F63-2A42-4BD1-BDC0-F08CBDB2BFEB}" dt="2026-05-07T08:44:15.852" v="817"/>
        <pc:sldMkLst>
          <pc:docMk/>
          <pc:sldMk cId="4280693391" sldId="282"/>
        </pc:sldMkLst>
        <pc:picChg chg="mod modCrop">
          <ac:chgData name="Robert Kočár" userId="0830b479360d7184" providerId="LiveId" clId="{D5A66F63-2A42-4BD1-BDC0-F08CBDB2BFEB}" dt="2026-05-05T11:01:26.273" v="272" actId="14100"/>
          <ac:picMkLst>
            <pc:docMk/>
            <pc:sldMk cId="4280693391" sldId="282"/>
            <ac:picMk id="4" creationId="{80BC3438-364E-6112-5BC1-0731F03657A3}"/>
          </ac:picMkLst>
        </pc:picChg>
      </pc:sldChg>
      <pc:sldChg chg="addSp delSp modSp mod ord">
        <pc:chgData name="Robert Kočár" userId="0830b479360d7184" providerId="LiveId" clId="{D5A66F63-2A42-4BD1-BDC0-F08CBDB2BFEB}" dt="2026-05-07T08:47:13.461" v="840"/>
        <pc:sldMkLst>
          <pc:docMk/>
          <pc:sldMk cId="4202034626" sldId="284"/>
        </pc:sldMkLst>
        <pc:picChg chg="add mod">
          <ac:chgData name="Robert Kočár" userId="0830b479360d7184" providerId="LiveId" clId="{D5A66F63-2A42-4BD1-BDC0-F08CBDB2BFEB}" dt="2026-05-07T08:46:41.062" v="837" actId="1076"/>
          <ac:picMkLst>
            <pc:docMk/>
            <pc:sldMk cId="4202034626" sldId="284"/>
            <ac:picMk id="2" creationId="{7C34CB47-75CD-8BDD-80D1-CDDABCD11C8D}"/>
          </ac:picMkLst>
        </pc:picChg>
        <pc:picChg chg="mod modCrop">
          <ac:chgData name="Robert Kočár" userId="0830b479360d7184" providerId="LiveId" clId="{D5A66F63-2A42-4BD1-BDC0-F08CBDB2BFEB}" dt="2026-05-07T08:46:33.924" v="835" actId="1076"/>
          <ac:picMkLst>
            <pc:docMk/>
            <pc:sldMk cId="4202034626" sldId="284"/>
            <ac:picMk id="4" creationId="{651B8C48-EC47-A1F0-186B-ED18B08C4CA2}"/>
          </ac:picMkLst>
        </pc:picChg>
      </pc:sldChg>
      <pc:sldChg chg="addSp delSp modSp mod ord">
        <pc:chgData name="Robert Kočár" userId="0830b479360d7184" providerId="LiveId" clId="{D5A66F63-2A42-4BD1-BDC0-F08CBDB2BFEB}" dt="2026-05-07T08:42:36.442" v="809"/>
        <pc:sldMkLst>
          <pc:docMk/>
          <pc:sldMk cId="2985667150" sldId="285"/>
        </pc:sldMkLst>
        <pc:picChg chg="mod modCrop">
          <ac:chgData name="Robert Kočár" userId="0830b479360d7184" providerId="LiveId" clId="{D5A66F63-2A42-4BD1-BDC0-F08CBDB2BFEB}" dt="2026-05-05T11:02:58.524" v="290" actId="14100"/>
          <ac:picMkLst>
            <pc:docMk/>
            <pc:sldMk cId="2985667150" sldId="285"/>
            <ac:picMk id="3" creationId="{CC16DBD0-CE6C-1D42-DEA5-1A9C032DF4E7}"/>
          </ac:picMkLst>
        </pc:picChg>
      </pc:sldChg>
      <pc:sldChg chg="addSp delSp modSp mod ord">
        <pc:chgData name="Robert Kočár" userId="0830b479360d7184" providerId="LiveId" clId="{D5A66F63-2A42-4BD1-BDC0-F08CBDB2BFEB}" dt="2026-05-07T08:43:11.732" v="811"/>
        <pc:sldMkLst>
          <pc:docMk/>
          <pc:sldMk cId="2131942279" sldId="287"/>
        </pc:sldMkLst>
        <pc:picChg chg="mod modCrop">
          <ac:chgData name="Robert Kočár" userId="0830b479360d7184" providerId="LiveId" clId="{D5A66F63-2A42-4BD1-BDC0-F08CBDB2BFEB}" dt="2026-05-05T11:03:48.796" v="300" actId="14100"/>
          <ac:picMkLst>
            <pc:docMk/>
            <pc:sldMk cId="2131942279" sldId="287"/>
            <ac:picMk id="3" creationId="{DF665024-074A-84C6-AC47-0AE36C554537}"/>
          </ac:picMkLst>
        </pc:picChg>
      </pc:sldChg>
      <pc:sldChg chg="addSp modSp mod ord">
        <pc:chgData name="Robert Kočár" userId="0830b479360d7184" providerId="LiveId" clId="{D5A66F63-2A42-4BD1-BDC0-F08CBDB2BFEB}" dt="2026-05-12T06:59:16.792" v="4811" actId="20577"/>
        <pc:sldMkLst>
          <pc:docMk/>
          <pc:sldMk cId="3148343835" sldId="292"/>
        </pc:sldMkLst>
        <pc:spChg chg="mod">
          <ac:chgData name="Robert Kočár" userId="0830b479360d7184" providerId="LiveId" clId="{D5A66F63-2A42-4BD1-BDC0-F08CBDB2BFEB}" dt="2026-05-12T06:57:24.300" v="4731" actId="14100"/>
          <ac:spMkLst>
            <pc:docMk/>
            <pc:sldMk cId="3148343835" sldId="292"/>
            <ac:spMk id="2" creationId="{0DD83215-3A07-9547-762D-427B7E9776B5}"/>
          </ac:spMkLst>
        </pc:spChg>
        <pc:spChg chg="add mod">
          <ac:chgData name="Robert Kočár" userId="0830b479360d7184" providerId="LiveId" clId="{D5A66F63-2A42-4BD1-BDC0-F08CBDB2BFEB}" dt="2026-05-12T06:59:16.792" v="4811" actId="20577"/>
          <ac:spMkLst>
            <pc:docMk/>
            <pc:sldMk cId="3148343835" sldId="292"/>
            <ac:spMk id="3" creationId="{CD3775F7-5A3E-D286-EDB5-BEEFE3385EE0}"/>
          </ac:spMkLst>
        </pc:spChg>
        <pc:spChg chg="mod">
          <ac:chgData name="Robert Kočár" userId="0830b479360d7184" providerId="LiveId" clId="{D5A66F63-2A42-4BD1-BDC0-F08CBDB2BFEB}" dt="2026-05-12T06:57:27.483" v="4732" actId="1076"/>
          <ac:spMkLst>
            <pc:docMk/>
            <pc:sldMk cId="3148343835" sldId="292"/>
            <ac:spMk id="8" creationId="{E722AAAB-2F13-20EE-32EF-49E9F8F1E35E}"/>
          </ac:spMkLst>
        </pc:spChg>
        <pc:picChg chg="mod modCrop">
          <ac:chgData name="Robert Kočár" userId="0830b479360d7184" providerId="LiveId" clId="{D5A66F63-2A42-4BD1-BDC0-F08CBDB2BFEB}" dt="2026-05-05T11:05:33.093" v="317" actId="1076"/>
          <ac:picMkLst>
            <pc:docMk/>
            <pc:sldMk cId="3148343835" sldId="292"/>
            <ac:picMk id="6" creationId="{D7FED84D-FFFA-597A-3897-7ACD54CFDBAE}"/>
          </ac:picMkLst>
        </pc:picChg>
      </pc:sldChg>
      <pc:sldChg chg="addSp delSp modSp mod ord">
        <pc:chgData name="Robert Kočár" userId="0830b479360d7184" providerId="LiveId" clId="{D5A66F63-2A42-4BD1-BDC0-F08CBDB2BFEB}" dt="2026-05-12T06:54:08.796" v="4613" actId="20577"/>
        <pc:sldMkLst>
          <pc:docMk/>
          <pc:sldMk cId="1860415646" sldId="293"/>
        </pc:sldMkLst>
        <pc:spChg chg="add mod">
          <ac:chgData name="Robert Kočár" userId="0830b479360d7184" providerId="LiveId" clId="{D5A66F63-2A42-4BD1-BDC0-F08CBDB2BFEB}" dt="2026-05-12T06:54:08.796" v="4613" actId="20577"/>
          <ac:spMkLst>
            <pc:docMk/>
            <pc:sldMk cId="1860415646" sldId="293"/>
            <ac:spMk id="4" creationId="{7B52FD66-4EB5-4EF3-287F-41AB93907E9B}"/>
          </ac:spMkLst>
        </pc:spChg>
        <pc:spChg chg="add mod">
          <ac:chgData name="Robert Kočár" userId="0830b479360d7184" providerId="LiveId" clId="{D5A66F63-2A42-4BD1-BDC0-F08CBDB2BFEB}" dt="2026-05-10T14:09:03.028" v="3477" actId="14100"/>
          <ac:spMkLst>
            <pc:docMk/>
            <pc:sldMk cId="1860415646" sldId="293"/>
            <ac:spMk id="8" creationId="{085BED8A-9EA5-DAA0-6420-D5968B0C8C6C}"/>
          </ac:spMkLst>
        </pc:spChg>
      </pc:sldChg>
      <pc:sldChg chg="addSp delSp modSp mod ord setBg">
        <pc:chgData name="Robert Kočár" userId="0830b479360d7184" providerId="LiveId" clId="{D5A66F63-2A42-4BD1-BDC0-F08CBDB2BFEB}" dt="2026-05-13T07:46:47.941" v="5230" actId="14100"/>
        <pc:sldMkLst>
          <pc:docMk/>
          <pc:sldMk cId="506855188" sldId="294"/>
        </pc:sldMkLst>
        <pc:spChg chg="add mod">
          <ac:chgData name="Robert Kočár" userId="0830b479360d7184" providerId="LiveId" clId="{D5A66F63-2A42-4BD1-BDC0-F08CBDB2BFEB}" dt="2026-05-13T07:46:47.941" v="5230" actId="14100"/>
          <ac:spMkLst>
            <pc:docMk/>
            <pc:sldMk cId="506855188" sldId="294"/>
            <ac:spMk id="4" creationId="{2D35B3BB-4900-E720-2366-CF03CBB290E3}"/>
          </ac:spMkLst>
        </pc:spChg>
        <pc:spChg chg="add del">
          <ac:chgData name="Robert Kočár" userId="0830b479360d7184" providerId="LiveId" clId="{D5A66F63-2A42-4BD1-BDC0-F08CBDB2BFEB}" dt="2026-05-13T07:05:00.623" v="4992" actId="26606"/>
          <ac:spMkLst>
            <pc:docMk/>
            <pc:sldMk cId="506855188" sldId="294"/>
            <ac:spMk id="9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5:00.623" v="4992" actId="26606"/>
          <ac:spMkLst>
            <pc:docMk/>
            <pc:sldMk cId="506855188" sldId="294"/>
            <ac:spMk id="11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05:00.623" v="4992" actId="26606"/>
          <ac:spMkLst>
            <pc:docMk/>
            <pc:sldMk cId="506855188" sldId="294"/>
            <ac:spMk id="13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5:00.623" v="4992" actId="26606"/>
          <ac:spMkLst>
            <pc:docMk/>
            <pc:sldMk cId="506855188" sldId="294"/>
            <ac:spMk id="15" creationId="{A7009A0A-BEF5-4EAC-AF15-E4F9F002E239}"/>
          </ac:spMkLst>
        </pc:spChg>
        <pc:spChg chg="add del">
          <ac:chgData name="Robert Kočár" userId="0830b479360d7184" providerId="LiveId" clId="{D5A66F63-2A42-4BD1-BDC0-F08CBDB2BFEB}" dt="2026-05-13T07:21:54.174" v="5104" actId="26606"/>
          <ac:spMkLst>
            <pc:docMk/>
            <pc:sldMk cId="506855188" sldId="294"/>
            <ac:spMk id="17" creationId="{68AF5748-FED8-45BA-8631-26D1D10F3246}"/>
          </ac:spMkLst>
        </pc:spChg>
        <pc:spChg chg="add del">
          <ac:chgData name="Robert Kočár" userId="0830b479360d7184" providerId="LiveId" clId="{D5A66F63-2A42-4BD1-BDC0-F08CBDB2BFEB}" dt="2026-05-13T07:21:54.174" v="5104" actId="26606"/>
          <ac:spMkLst>
            <pc:docMk/>
            <pc:sldMk cId="506855188" sldId="294"/>
            <ac:spMk id="18" creationId="{AF2F604E-43BE-4DC3-B983-E071523364F8}"/>
          </ac:spMkLst>
        </pc:spChg>
        <pc:spChg chg="add del">
          <ac:chgData name="Robert Kočár" userId="0830b479360d7184" providerId="LiveId" clId="{D5A66F63-2A42-4BD1-BDC0-F08CBDB2BFEB}" dt="2026-05-13T07:21:54.174" v="5104" actId="26606"/>
          <ac:spMkLst>
            <pc:docMk/>
            <pc:sldMk cId="506855188" sldId="294"/>
            <ac:spMk id="19" creationId="{08C9B587-E65E-4B52-B37C-ABEBB6E87928}"/>
          </ac:spMkLst>
        </pc:spChg>
        <pc:spChg chg="add del">
          <ac:chgData name="Robert Kočár" userId="0830b479360d7184" providerId="LiveId" clId="{D5A66F63-2A42-4BD1-BDC0-F08CBDB2BFEB}" dt="2026-05-13T07:29:10.596" v="5116" actId="26606"/>
          <ac:spMkLst>
            <pc:docMk/>
            <pc:sldMk cId="506855188" sldId="294"/>
            <ac:spMk id="21" creationId="{D4771268-CB57-404A-9271-370EB28F6090}"/>
          </ac:spMkLst>
        </pc:spChg>
        <pc:spChg chg="add">
          <ac:chgData name="Robert Kočár" userId="0830b479360d7184" providerId="LiveId" clId="{D5A66F63-2A42-4BD1-BDC0-F08CBDB2BFEB}" dt="2026-05-13T07:29:10.596" v="5116" actId="26606"/>
          <ac:spMkLst>
            <pc:docMk/>
            <pc:sldMk cId="506855188" sldId="294"/>
            <ac:spMk id="23" creationId="{B7BD7FCF-A254-4A97-A15C-319B67622677}"/>
          </ac:spMkLst>
        </pc:spChg>
        <pc:spChg chg="add del">
          <ac:chgData name="Robert Kočár" userId="0830b479360d7184" providerId="LiveId" clId="{D5A66F63-2A42-4BD1-BDC0-F08CBDB2BFEB}" dt="2026-05-13T07:09:41.480" v="5024" actId="26606"/>
          <ac:spMkLst>
            <pc:docMk/>
            <pc:sldMk cId="506855188" sldId="294"/>
            <ac:spMk id="24" creationId="{A8384FB5-9ADC-4DDC-881B-597D56F5B15D}"/>
          </ac:spMkLst>
        </pc:spChg>
        <pc:spChg chg="add">
          <ac:chgData name="Robert Kočár" userId="0830b479360d7184" providerId="LiveId" clId="{D5A66F63-2A42-4BD1-BDC0-F08CBDB2BFEB}" dt="2026-05-13T07:29:10.596" v="5116" actId="26606"/>
          <ac:spMkLst>
            <pc:docMk/>
            <pc:sldMk cId="506855188" sldId="294"/>
            <ac:spMk id="25" creationId="{52FFAF72-6204-4676-9C6F-9A4CC4D91805}"/>
          </ac:spMkLst>
        </pc:spChg>
        <pc:spChg chg="add del">
          <ac:chgData name="Robert Kočár" userId="0830b479360d7184" providerId="LiveId" clId="{D5A66F63-2A42-4BD1-BDC0-F08CBDB2BFEB}" dt="2026-05-13T07:09:41.480" v="5024" actId="26606"/>
          <ac:spMkLst>
            <pc:docMk/>
            <pc:sldMk cId="506855188" sldId="294"/>
            <ac:spMk id="26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09:41.480" v="5024" actId="26606"/>
          <ac:spMkLst>
            <pc:docMk/>
            <pc:sldMk cId="506855188" sldId="294"/>
            <ac:spMk id="28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9:41.480" v="5024" actId="26606"/>
          <ac:spMkLst>
            <pc:docMk/>
            <pc:sldMk cId="506855188" sldId="294"/>
            <ac:spMk id="30" creationId="{A7009A0A-BEF5-4EAC-AF15-E4F9F002E239}"/>
          </ac:spMkLst>
        </pc:spChg>
        <pc:picChg chg="add mod ord modCrop">
          <ac:chgData name="Robert Kočár" userId="0830b479360d7184" providerId="LiveId" clId="{D5A66F63-2A42-4BD1-BDC0-F08CBDB2BFEB}" dt="2026-05-13T07:29:10.596" v="5116" actId="26606"/>
          <ac:picMkLst>
            <pc:docMk/>
            <pc:sldMk cId="506855188" sldId="294"/>
            <ac:picMk id="3" creationId="{0CB4565C-41B2-545B-300A-B43B8C54EDB8}"/>
          </ac:picMkLst>
        </pc:picChg>
      </pc:sldChg>
      <pc:sldChg chg="addSp delSp modSp mod">
        <pc:chgData name="Robert Kočár" userId="0830b479360d7184" providerId="LiveId" clId="{D5A66F63-2A42-4BD1-BDC0-F08CBDB2BFEB}" dt="2026-05-05T10:44:09.445" v="67" actId="14100"/>
        <pc:sldMkLst>
          <pc:docMk/>
          <pc:sldMk cId="3797157064" sldId="295"/>
        </pc:sldMkLst>
        <pc:picChg chg="mod modCrop">
          <ac:chgData name="Robert Kočár" userId="0830b479360d7184" providerId="LiveId" clId="{D5A66F63-2A42-4BD1-BDC0-F08CBDB2BFEB}" dt="2026-05-05T10:44:09.445" v="67" actId="14100"/>
          <ac:picMkLst>
            <pc:docMk/>
            <pc:sldMk cId="3797157064" sldId="295"/>
            <ac:picMk id="3" creationId="{75325A29-6433-1B7C-01A0-186136C9BF7F}"/>
          </ac:picMkLst>
        </pc:picChg>
      </pc:sldChg>
      <pc:sldChg chg="addSp delSp modSp mod">
        <pc:chgData name="Robert Kočár" userId="0830b479360d7184" providerId="LiveId" clId="{D5A66F63-2A42-4BD1-BDC0-F08CBDB2BFEB}" dt="2026-05-05T10:40:46.500" v="39" actId="14100"/>
        <pc:sldMkLst>
          <pc:docMk/>
          <pc:sldMk cId="3804631444" sldId="296"/>
        </pc:sldMkLst>
        <pc:picChg chg="mod modCrop">
          <ac:chgData name="Robert Kočár" userId="0830b479360d7184" providerId="LiveId" clId="{D5A66F63-2A42-4BD1-BDC0-F08CBDB2BFEB}" dt="2026-05-05T10:40:46.500" v="39" actId="14100"/>
          <ac:picMkLst>
            <pc:docMk/>
            <pc:sldMk cId="3804631444" sldId="296"/>
            <ac:picMk id="3" creationId="{D1779B0B-A9F1-A727-9A5E-78FC6637E6D2}"/>
          </ac:picMkLst>
        </pc:picChg>
      </pc:sldChg>
      <pc:sldChg chg="addSp delSp modSp mod">
        <pc:chgData name="Robert Kočár" userId="0830b479360d7184" providerId="LiveId" clId="{D5A66F63-2A42-4BD1-BDC0-F08CBDB2BFEB}" dt="2026-05-05T10:42:37.634" v="52" actId="14100"/>
        <pc:sldMkLst>
          <pc:docMk/>
          <pc:sldMk cId="103515021" sldId="297"/>
        </pc:sldMkLst>
        <pc:picChg chg="mod modCrop">
          <ac:chgData name="Robert Kočár" userId="0830b479360d7184" providerId="LiveId" clId="{D5A66F63-2A42-4BD1-BDC0-F08CBDB2BFEB}" dt="2026-05-05T10:42:37.634" v="52" actId="14100"/>
          <ac:picMkLst>
            <pc:docMk/>
            <pc:sldMk cId="103515021" sldId="297"/>
            <ac:picMk id="3" creationId="{AE5FBECA-202D-A7D7-3FE8-BB723BC406A8}"/>
          </ac:picMkLst>
        </pc:picChg>
      </pc:sldChg>
      <pc:sldChg chg="addSp delSp modSp add mod ord setBg">
        <pc:chgData name="Robert Kočár" userId="0830b479360d7184" providerId="LiveId" clId="{D5A66F63-2A42-4BD1-BDC0-F08CBDB2BFEB}" dt="2026-05-13T07:39:44.656" v="5199" actId="14100"/>
        <pc:sldMkLst>
          <pc:docMk/>
          <pc:sldMk cId="3361424324" sldId="300"/>
        </pc:sldMkLst>
        <pc:spChg chg="mod">
          <ac:chgData name="Robert Kočár" userId="0830b479360d7184" providerId="LiveId" clId="{D5A66F63-2A42-4BD1-BDC0-F08CBDB2BFEB}" dt="2026-05-13T07:39:44.656" v="5199" actId="14100"/>
          <ac:spMkLst>
            <pc:docMk/>
            <pc:sldMk cId="3361424324" sldId="300"/>
            <ac:spMk id="2" creationId="{EA14B045-E1B6-9655-BA7A-398B374B0B0C}"/>
          </ac:spMkLst>
        </pc:spChg>
        <pc:spChg chg="add del">
          <ac:chgData name="Robert Kočár" userId="0830b479360d7184" providerId="LiveId" clId="{D5A66F63-2A42-4BD1-BDC0-F08CBDB2BFEB}" dt="2026-05-13T07:05:20.423" v="4996" actId="26606"/>
          <ac:spMkLst>
            <pc:docMk/>
            <pc:sldMk cId="3361424324" sldId="300"/>
            <ac:spMk id="9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5:20.423" v="4996" actId="26606"/>
          <ac:spMkLst>
            <pc:docMk/>
            <pc:sldMk cId="3361424324" sldId="300"/>
            <ac:spMk id="11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05:20.423" v="4996" actId="26606"/>
          <ac:spMkLst>
            <pc:docMk/>
            <pc:sldMk cId="3361424324" sldId="300"/>
            <ac:spMk id="13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5:20.423" v="4996" actId="26606"/>
          <ac:spMkLst>
            <pc:docMk/>
            <pc:sldMk cId="3361424324" sldId="300"/>
            <ac:spMk id="15" creationId="{A7009A0A-BEF5-4EAC-AF15-E4F9F002E239}"/>
          </ac:spMkLst>
        </pc:spChg>
        <pc:spChg chg="add del">
          <ac:chgData name="Robert Kočár" userId="0830b479360d7184" providerId="LiveId" clId="{D5A66F63-2A42-4BD1-BDC0-F08CBDB2BFEB}" dt="2026-05-13T07:21:44.583" v="5101" actId="26606"/>
          <ac:spMkLst>
            <pc:docMk/>
            <pc:sldMk cId="3361424324" sldId="300"/>
            <ac:spMk id="20" creationId="{68AF5748-FED8-45BA-8631-26D1D10F3246}"/>
          </ac:spMkLst>
        </pc:spChg>
        <pc:spChg chg="add del">
          <ac:chgData name="Robert Kočár" userId="0830b479360d7184" providerId="LiveId" clId="{D5A66F63-2A42-4BD1-BDC0-F08CBDB2BFEB}" dt="2026-05-13T07:21:44.583" v="5101" actId="26606"/>
          <ac:spMkLst>
            <pc:docMk/>
            <pc:sldMk cId="3361424324" sldId="300"/>
            <ac:spMk id="22" creationId="{AF2F604E-43BE-4DC3-B983-E071523364F8}"/>
          </ac:spMkLst>
        </pc:spChg>
        <pc:spChg chg="add del">
          <ac:chgData name="Robert Kočár" userId="0830b479360d7184" providerId="LiveId" clId="{D5A66F63-2A42-4BD1-BDC0-F08CBDB2BFEB}" dt="2026-05-13T07:21:44.583" v="5101" actId="26606"/>
          <ac:spMkLst>
            <pc:docMk/>
            <pc:sldMk cId="3361424324" sldId="300"/>
            <ac:spMk id="24" creationId="{08C9B587-E65E-4B52-B37C-ABEBB6E87928}"/>
          </ac:spMkLst>
        </pc:spChg>
        <pc:spChg chg="add del">
          <ac:chgData name="Robert Kočár" userId="0830b479360d7184" providerId="LiveId" clId="{D5A66F63-2A42-4BD1-BDC0-F08CBDB2BFEB}" dt="2026-05-13T07:28:34.450" v="5112" actId="26606"/>
          <ac:spMkLst>
            <pc:docMk/>
            <pc:sldMk cId="3361424324" sldId="300"/>
            <ac:spMk id="26" creationId="{D4771268-CB57-404A-9271-370EB28F6090}"/>
          </ac:spMkLst>
        </pc:spChg>
        <pc:spChg chg="add del">
          <ac:chgData name="Robert Kočár" userId="0830b479360d7184" providerId="LiveId" clId="{D5A66F63-2A42-4BD1-BDC0-F08CBDB2BFEB}" dt="2026-05-13T07:28:56.146" v="5114" actId="26606"/>
          <ac:spMkLst>
            <pc:docMk/>
            <pc:sldMk cId="3361424324" sldId="300"/>
            <ac:spMk id="28" creationId="{3C54F4CE-85F0-46ED-80DA-9518C9251AD1}"/>
          </ac:spMkLst>
        </pc:spChg>
        <pc:spChg chg="add del">
          <ac:chgData name="Robert Kočár" userId="0830b479360d7184" providerId="LiveId" clId="{D5A66F63-2A42-4BD1-BDC0-F08CBDB2BFEB}" dt="2026-05-13T07:09:42.982" v="5027" actId="26606"/>
          <ac:spMkLst>
            <pc:docMk/>
            <pc:sldMk cId="3361424324" sldId="300"/>
            <ac:spMk id="29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28:56.146" v="5114" actId="26606"/>
          <ac:spMkLst>
            <pc:docMk/>
            <pc:sldMk cId="3361424324" sldId="300"/>
            <ac:spMk id="30" creationId="{DADD1FCA-8ACB-4958-81DD-4CDD6D3E1921}"/>
          </ac:spMkLst>
        </pc:spChg>
        <pc:spChg chg="add del">
          <ac:chgData name="Robert Kočár" userId="0830b479360d7184" providerId="LiveId" clId="{D5A66F63-2A42-4BD1-BDC0-F08CBDB2BFEB}" dt="2026-05-13T07:09:42.982" v="5027" actId="26606"/>
          <ac:spMkLst>
            <pc:docMk/>
            <pc:sldMk cId="3361424324" sldId="300"/>
            <ac:spMk id="31" creationId="{1199E1B1-A8C0-4FE8-A5A8-1CB41D69F857}"/>
          </ac:spMkLst>
        </pc:spChg>
        <pc:spChg chg="add">
          <ac:chgData name="Robert Kočár" userId="0830b479360d7184" providerId="LiveId" clId="{D5A66F63-2A42-4BD1-BDC0-F08CBDB2BFEB}" dt="2026-05-13T07:28:56.146" v="5114" actId="26606"/>
          <ac:spMkLst>
            <pc:docMk/>
            <pc:sldMk cId="3361424324" sldId="300"/>
            <ac:spMk id="32" creationId="{B7BD7FCF-A254-4A97-A15C-319B67622677}"/>
          </ac:spMkLst>
        </pc:spChg>
        <pc:spChg chg="add del">
          <ac:chgData name="Robert Kočár" userId="0830b479360d7184" providerId="LiveId" clId="{D5A66F63-2A42-4BD1-BDC0-F08CBDB2BFEB}" dt="2026-05-13T07:09:42.982" v="5027" actId="26606"/>
          <ac:spMkLst>
            <pc:docMk/>
            <pc:sldMk cId="3361424324" sldId="300"/>
            <ac:spMk id="33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9:42.982" v="5027" actId="26606"/>
          <ac:spMkLst>
            <pc:docMk/>
            <pc:sldMk cId="3361424324" sldId="300"/>
            <ac:spMk id="35" creationId="{A7009A0A-BEF5-4EAC-AF15-E4F9F002E239}"/>
          </ac:spMkLst>
        </pc:spChg>
        <pc:spChg chg="add">
          <ac:chgData name="Robert Kočár" userId="0830b479360d7184" providerId="LiveId" clId="{D5A66F63-2A42-4BD1-BDC0-F08CBDB2BFEB}" dt="2026-05-13T07:28:56.146" v="5114" actId="26606"/>
          <ac:spMkLst>
            <pc:docMk/>
            <pc:sldMk cId="3361424324" sldId="300"/>
            <ac:spMk id="37" creationId="{52FFAF72-6204-4676-9C6F-9A4CC4D91805}"/>
          </ac:spMkLst>
        </pc:spChg>
        <pc:picChg chg="add mod modCrop">
          <ac:chgData name="Robert Kočár" userId="0830b479360d7184" providerId="LiveId" clId="{D5A66F63-2A42-4BD1-BDC0-F08CBDB2BFEB}" dt="2026-05-13T07:28:56.146" v="5114" actId="26606"/>
          <ac:picMkLst>
            <pc:docMk/>
            <pc:sldMk cId="3361424324" sldId="300"/>
            <ac:picMk id="4" creationId="{FACB283B-4697-2971-8484-6A6F9DA972EE}"/>
          </ac:picMkLst>
        </pc:picChg>
      </pc:sldChg>
      <pc:sldChg chg="addSp delSp modSp add mod ord setBg">
        <pc:chgData name="Robert Kočár" userId="0830b479360d7184" providerId="LiveId" clId="{D5A66F63-2A42-4BD1-BDC0-F08CBDB2BFEB}" dt="2026-05-13T07:39:56.932" v="5201" actId="14100"/>
        <pc:sldMkLst>
          <pc:docMk/>
          <pc:sldMk cId="1942209401" sldId="301"/>
        </pc:sldMkLst>
        <pc:spChg chg="mod">
          <ac:chgData name="Robert Kočár" userId="0830b479360d7184" providerId="LiveId" clId="{D5A66F63-2A42-4BD1-BDC0-F08CBDB2BFEB}" dt="2026-05-13T07:39:56.932" v="5201" actId="14100"/>
          <ac:spMkLst>
            <pc:docMk/>
            <pc:sldMk cId="1942209401" sldId="301"/>
            <ac:spMk id="2" creationId="{C4506B97-E022-C4E7-7774-3B78703DA25D}"/>
          </ac:spMkLst>
        </pc:spChg>
        <pc:spChg chg="add del">
          <ac:chgData name="Robert Kočár" userId="0830b479360d7184" providerId="LiveId" clId="{D5A66F63-2A42-4BD1-BDC0-F08CBDB2BFEB}" dt="2026-05-13T07:05:14.487" v="4995" actId="26606"/>
          <ac:spMkLst>
            <pc:docMk/>
            <pc:sldMk cId="1942209401" sldId="301"/>
            <ac:spMk id="10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5:14.487" v="4995" actId="26606"/>
          <ac:spMkLst>
            <pc:docMk/>
            <pc:sldMk cId="1942209401" sldId="301"/>
            <ac:spMk id="12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05:14.487" v="4995" actId="26606"/>
          <ac:spMkLst>
            <pc:docMk/>
            <pc:sldMk cId="1942209401" sldId="301"/>
            <ac:spMk id="14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5:14.487" v="4995" actId="26606"/>
          <ac:spMkLst>
            <pc:docMk/>
            <pc:sldMk cId="1942209401" sldId="301"/>
            <ac:spMk id="16" creationId="{A7009A0A-BEF5-4EAC-AF15-E4F9F002E239}"/>
          </ac:spMkLst>
        </pc:spChg>
        <pc:spChg chg="add del">
          <ac:chgData name="Robert Kočár" userId="0830b479360d7184" providerId="LiveId" clId="{D5A66F63-2A42-4BD1-BDC0-F08CBDB2BFEB}" dt="2026-05-13T07:21:47.442" v="5102" actId="26606"/>
          <ac:spMkLst>
            <pc:docMk/>
            <pc:sldMk cId="1942209401" sldId="301"/>
            <ac:spMk id="21" creationId="{68AF5748-FED8-45BA-8631-26D1D10F3246}"/>
          </ac:spMkLst>
        </pc:spChg>
        <pc:spChg chg="add del">
          <ac:chgData name="Robert Kočár" userId="0830b479360d7184" providerId="LiveId" clId="{D5A66F63-2A42-4BD1-BDC0-F08CBDB2BFEB}" dt="2026-05-13T07:21:47.442" v="5102" actId="26606"/>
          <ac:spMkLst>
            <pc:docMk/>
            <pc:sldMk cId="1942209401" sldId="301"/>
            <ac:spMk id="23" creationId="{AF2F604E-43BE-4DC3-B983-E071523364F8}"/>
          </ac:spMkLst>
        </pc:spChg>
        <pc:spChg chg="add del">
          <ac:chgData name="Robert Kočár" userId="0830b479360d7184" providerId="LiveId" clId="{D5A66F63-2A42-4BD1-BDC0-F08CBDB2BFEB}" dt="2026-05-13T07:21:47.442" v="5102" actId="26606"/>
          <ac:spMkLst>
            <pc:docMk/>
            <pc:sldMk cId="1942209401" sldId="301"/>
            <ac:spMk id="25" creationId="{08C9B587-E65E-4B52-B37C-ABEBB6E87928}"/>
          </ac:spMkLst>
        </pc:spChg>
        <pc:spChg chg="add del">
          <ac:chgData name="Robert Kočár" userId="0830b479360d7184" providerId="LiveId" clId="{D5A66F63-2A42-4BD1-BDC0-F08CBDB2BFEB}" dt="2026-05-13T07:28:44.354" v="5113" actId="26606"/>
          <ac:spMkLst>
            <pc:docMk/>
            <pc:sldMk cId="1942209401" sldId="301"/>
            <ac:spMk id="27" creationId="{D4771268-CB57-404A-9271-370EB28F6090}"/>
          </ac:spMkLst>
        </pc:spChg>
        <pc:spChg chg="add">
          <ac:chgData name="Robert Kočár" userId="0830b479360d7184" providerId="LiveId" clId="{D5A66F63-2A42-4BD1-BDC0-F08CBDB2BFEB}" dt="2026-05-13T07:28:44.354" v="5113" actId="26606"/>
          <ac:spMkLst>
            <pc:docMk/>
            <pc:sldMk cId="1942209401" sldId="301"/>
            <ac:spMk id="29" creationId="{B7BD7FCF-A254-4A97-A15C-319B67622677}"/>
          </ac:spMkLst>
        </pc:spChg>
        <pc:spChg chg="add del">
          <ac:chgData name="Robert Kočár" userId="0830b479360d7184" providerId="LiveId" clId="{D5A66F63-2A42-4BD1-BDC0-F08CBDB2BFEB}" dt="2026-05-13T07:09:42.403" v="5026" actId="26606"/>
          <ac:spMkLst>
            <pc:docMk/>
            <pc:sldMk cId="1942209401" sldId="301"/>
            <ac:spMk id="30" creationId="{A8384FB5-9ADC-4DDC-881B-597D56F5B15D}"/>
          </ac:spMkLst>
        </pc:spChg>
        <pc:spChg chg="add">
          <ac:chgData name="Robert Kočár" userId="0830b479360d7184" providerId="LiveId" clId="{D5A66F63-2A42-4BD1-BDC0-F08CBDB2BFEB}" dt="2026-05-13T07:28:44.354" v="5113" actId="26606"/>
          <ac:spMkLst>
            <pc:docMk/>
            <pc:sldMk cId="1942209401" sldId="301"/>
            <ac:spMk id="31" creationId="{52FFAF72-6204-4676-9C6F-9A4CC4D91805}"/>
          </ac:spMkLst>
        </pc:spChg>
        <pc:spChg chg="add del">
          <ac:chgData name="Robert Kočár" userId="0830b479360d7184" providerId="LiveId" clId="{D5A66F63-2A42-4BD1-BDC0-F08CBDB2BFEB}" dt="2026-05-13T07:09:42.403" v="5026" actId="26606"/>
          <ac:spMkLst>
            <pc:docMk/>
            <pc:sldMk cId="1942209401" sldId="301"/>
            <ac:spMk id="32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09:42.403" v="5026" actId="26606"/>
          <ac:spMkLst>
            <pc:docMk/>
            <pc:sldMk cId="1942209401" sldId="301"/>
            <ac:spMk id="34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9:42.403" v="5026" actId="26606"/>
          <ac:spMkLst>
            <pc:docMk/>
            <pc:sldMk cId="1942209401" sldId="301"/>
            <ac:spMk id="36" creationId="{A7009A0A-BEF5-4EAC-AF15-E4F9F002E239}"/>
          </ac:spMkLst>
        </pc:spChg>
        <pc:picChg chg="add mod modCrop">
          <ac:chgData name="Robert Kočár" userId="0830b479360d7184" providerId="LiveId" clId="{D5A66F63-2A42-4BD1-BDC0-F08CBDB2BFEB}" dt="2026-05-13T07:28:44.354" v="5113" actId="26606"/>
          <ac:picMkLst>
            <pc:docMk/>
            <pc:sldMk cId="1942209401" sldId="301"/>
            <ac:picMk id="5" creationId="{2EDAEAC8-168B-C118-EB0E-F51EFD1B207B}"/>
          </ac:picMkLst>
        </pc:picChg>
      </pc:sldChg>
      <pc:sldChg chg="addSp delSp modSp add mod ord setBg">
        <pc:chgData name="Robert Kočár" userId="0830b479360d7184" providerId="LiveId" clId="{D5A66F63-2A42-4BD1-BDC0-F08CBDB2BFEB}" dt="2026-05-13T07:30:27.150" v="5130" actId="14100"/>
        <pc:sldMkLst>
          <pc:docMk/>
          <pc:sldMk cId="523190397" sldId="302"/>
        </pc:sldMkLst>
        <pc:spChg chg="mod">
          <ac:chgData name="Robert Kočár" userId="0830b479360d7184" providerId="LiveId" clId="{D5A66F63-2A42-4BD1-BDC0-F08CBDB2BFEB}" dt="2026-05-13T07:30:27.150" v="5130" actId="14100"/>
          <ac:spMkLst>
            <pc:docMk/>
            <pc:sldMk cId="523190397" sldId="302"/>
            <ac:spMk id="2" creationId="{48CBE141-DAB4-BD05-FE28-C6DE38D69030}"/>
          </ac:spMkLst>
        </pc:spChg>
        <pc:spChg chg="add del">
          <ac:chgData name="Robert Kočár" userId="0830b479360d7184" providerId="LiveId" clId="{D5A66F63-2A42-4BD1-BDC0-F08CBDB2BFEB}" dt="2026-05-13T07:04:16.813" v="4987" actId="26606"/>
          <ac:spMkLst>
            <pc:docMk/>
            <pc:sldMk cId="523190397" sldId="302"/>
            <ac:spMk id="9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4:16.813" v="4987" actId="26606"/>
          <ac:spMkLst>
            <pc:docMk/>
            <pc:sldMk cId="523190397" sldId="302"/>
            <ac:spMk id="11" creationId="{91E5A9A7-95C6-4F4F-B00E-C82E07FE62EF}"/>
          </ac:spMkLst>
        </pc:spChg>
        <pc:spChg chg="add del">
          <ac:chgData name="Robert Kočár" userId="0830b479360d7184" providerId="LiveId" clId="{D5A66F63-2A42-4BD1-BDC0-F08CBDB2BFEB}" dt="2026-05-13T07:04:16.813" v="4987" actId="26606"/>
          <ac:spMkLst>
            <pc:docMk/>
            <pc:sldMk cId="523190397" sldId="302"/>
            <ac:spMk id="13" creationId="{D07DD2DE-F619-49DD-B5E7-03A290FF4ED1}"/>
          </ac:spMkLst>
        </pc:spChg>
        <pc:spChg chg="add del">
          <ac:chgData name="Robert Kočár" userId="0830b479360d7184" providerId="LiveId" clId="{D5A66F63-2A42-4BD1-BDC0-F08CBDB2BFEB}" dt="2026-05-13T07:04:16.813" v="4987" actId="26606"/>
          <ac:spMkLst>
            <pc:docMk/>
            <pc:sldMk cId="523190397" sldId="302"/>
            <ac:spMk id="15" creationId="{85149191-5F60-4A28-AAFF-039F96B0F3EC}"/>
          </ac:spMkLst>
        </pc:spChg>
        <pc:spChg chg="add del">
          <ac:chgData name="Robert Kočár" userId="0830b479360d7184" providerId="LiveId" clId="{D5A66F63-2A42-4BD1-BDC0-F08CBDB2BFEB}" dt="2026-05-13T07:04:16.813" v="4987" actId="26606"/>
          <ac:spMkLst>
            <pc:docMk/>
            <pc:sldMk cId="523190397" sldId="302"/>
            <ac:spMk id="17" creationId="{F8260ED5-17F7-4158-B241-D51DD4CF1B7E}"/>
          </ac:spMkLst>
        </pc:spChg>
        <pc:spChg chg="add del">
          <ac:chgData name="Robert Kočár" userId="0830b479360d7184" providerId="LiveId" clId="{D5A66F63-2A42-4BD1-BDC0-F08CBDB2BFEB}" dt="2026-05-13T07:20:17.142" v="5075" actId="26606"/>
          <ac:spMkLst>
            <pc:docMk/>
            <pc:sldMk cId="523190397" sldId="302"/>
            <ac:spMk id="22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20:17.142" v="5075" actId="26606"/>
          <ac:spMkLst>
            <pc:docMk/>
            <pc:sldMk cId="523190397" sldId="302"/>
            <ac:spMk id="24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20:17.142" v="5075" actId="26606"/>
          <ac:spMkLst>
            <pc:docMk/>
            <pc:sldMk cId="523190397" sldId="302"/>
            <ac:spMk id="26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20:17.142" v="5075" actId="26606"/>
          <ac:spMkLst>
            <pc:docMk/>
            <pc:sldMk cId="523190397" sldId="302"/>
            <ac:spMk id="28" creationId="{A7009A0A-BEF5-4EAC-AF15-E4F9F002E239}"/>
          </ac:spMkLst>
        </pc:spChg>
        <pc:spChg chg="add del">
          <ac:chgData name="Robert Kočár" userId="0830b479360d7184" providerId="LiveId" clId="{D5A66F63-2A42-4BD1-BDC0-F08CBDB2BFEB}" dt="2026-05-13T07:27:52.532" v="5106" actId="26606"/>
          <ac:spMkLst>
            <pc:docMk/>
            <pc:sldMk cId="523190397" sldId="302"/>
            <ac:spMk id="30" creationId="{D4771268-CB57-404A-9271-370EB28F6090}"/>
          </ac:spMkLst>
        </pc:spChg>
        <pc:spChg chg="add del">
          <ac:chgData name="Robert Kočár" userId="0830b479360d7184" providerId="LiveId" clId="{D5A66F63-2A42-4BD1-BDC0-F08CBDB2BFEB}" dt="2026-05-13T07:29:18.192" v="5117" actId="26606"/>
          <ac:spMkLst>
            <pc:docMk/>
            <pc:sldMk cId="523190397" sldId="302"/>
            <ac:spMk id="32" creationId="{3C54F4CE-85F0-46ED-80DA-9518C9251AD1}"/>
          </ac:spMkLst>
        </pc:spChg>
        <pc:spChg chg="add del">
          <ac:chgData name="Robert Kočár" userId="0830b479360d7184" providerId="LiveId" clId="{D5A66F63-2A42-4BD1-BDC0-F08CBDB2BFEB}" dt="2026-05-13T07:10:44.454" v="5071" actId="26606"/>
          <ac:spMkLst>
            <pc:docMk/>
            <pc:sldMk cId="523190397" sldId="302"/>
            <ac:spMk id="33" creationId="{68AF5748-FED8-45BA-8631-26D1D10F3246}"/>
          </ac:spMkLst>
        </pc:spChg>
        <pc:spChg chg="add del">
          <ac:chgData name="Robert Kočár" userId="0830b479360d7184" providerId="LiveId" clId="{D5A66F63-2A42-4BD1-BDC0-F08CBDB2BFEB}" dt="2026-05-13T07:29:18.192" v="5117" actId="26606"/>
          <ac:spMkLst>
            <pc:docMk/>
            <pc:sldMk cId="523190397" sldId="302"/>
            <ac:spMk id="34" creationId="{DADD1FCA-8ACB-4958-81DD-4CDD6D3E1921}"/>
          </ac:spMkLst>
        </pc:spChg>
        <pc:spChg chg="add del">
          <ac:chgData name="Robert Kočár" userId="0830b479360d7184" providerId="LiveId" clId="{D5A66F63-2A42-4BD1-BDC0-F08CBDB2BFEB}" dt="2026-05-13T07:10:44.454" v="5071" actId="26606"/>
          <ac:spMkLst>
            <pc:docMk/>
            <pc:sldMk cId="523190397" sldId="302"/>
            <ac:spMk id="35" creationId="{AF2F604E-43BE-4DC3-B983-E071523364F8}"/>
          </ac:spMkLst>
        </pc:spChg>
        <pc:spChg chg="add del">
          <ac:chgData name="Robert Kočár" userId="0830b479360d7184" providerId="LiveId" clId="{D5A66F63-2A42-4BD1-BDC0-F08CBDB2BFEB}" dt="2026-05-13T07:10:44.454" v="5071" actId="26606"/>
          <ac:spMkLst>
            <pc:docMk/>
            <pc:sldMk cId="523190397" sldId="302"/>
            <ac:spMk id="37" creationId="{08C9B587-E65E-4B52-B37C-ABEBB6E87928}"/>
          </ac:spMkLst>
        </pc:spChg>
        <pc:spChg chg="add">
          <ac:chgData name="Robert Kočár" userId="0830b479360d7184" providerId="LiveId" clId="{D5A66F63-2A42-4BD1-BDC0-F08CBDB2BFEB}" dt="2026-05-13T07:29:18.192" v="5117" actId="26606"/>
          <ac:spMkLst>
            <pc:docMk/>
            <pc:sldMk cId="523190397" sldId="302"/>
            <ac:spMk id="39" creationId="{B7BD7FCF-A254-4A97-A15C-319B67622677}"/>
          </ac:spMkLst>
        </pc:spChg>
        <pc:spChg chg="add">
          <ac:chgData name="Robert Kočár" userId="0830b479360d7184" providerId="LiveId" clId="{D5A66F63-2A42-4BD1-BDC0-F08CBDB2BFEB}" dt="2026-05-13T07:29:18.192" v="5117" actId="26606"/>
          <ac:spMkLst>
            <pc:docMk/>
            <pc:sldMk cId="523190397" sldId="302"/>
            <ac:spMk id="41" creationId="{52FFAF72-6204-4676-9C6F-9A4CC4D91805}"/>
          </ac:spMkLst>
        </pc:spChg>
        <pc:spChg chg="add del">
          <ac:chgData name="Robert Kočár" userId="0830b479360d7184" providerId="LiveId" clId="{D5A66F63-2A42-4BD1-BDC0-F08CBDB2BFEB}" dt="2026-05-13T07:10:38.840" v="5065" actId="26606"/>
          <ac:spMkLst>
            <pc:docMk/>
            <pc:sldMk cId="523190397" sldId="302"/>
            <ac:spMk id="42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10:38.840" v="5065" actId="26606"/>
          <ac:spMkLst>
            <pc:docMk/>
            <pc:sldMk cId="523190397" sldId="302"/>
            <ac:spMk id="44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10:38.840" v="5065" actId="26606"/>
          <ac:spMkLst>
            <pc:docMk/>
            <pc:sldMk cId="523190397" sldId="302"/>
            <ac:spMk id="46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10:38.840" v="5065" actId="26606"/>
          <ac:spMkLst>
            <pc:docMk/>
            <pc:sldMk cId="523190397" sldId="302"/>
            <ac:spMk id="48" creationId="{A7009A0A-BEF5-4EAC-AF15-E4F9F002E239}"/>
          </ac:spMkLst>
        </pc:spChg>
        <pc:picChg chg="add mod modCrop">
          <ac:chgData name="Robert Kočár" userId="0830b479360d7184" providerId="LiveId" clId="{D5A66F63-2A42-4BD1-BDC0-F08CBDB2BFEB}" dt="2026-05-13T07:29:18.192" v="5117" actId="26606"/>
          <ac:picMkLst>
            <pc:docMk/>
            <pc:sldMk cId="523190397" sldId="302"/>
            <ac:picMk id="4" creationId="{B89DB4C0-84CE-EE3A-F799-AE5EA85A4F4E}"/>
          </ac:picMkLst>
        </pc:picChg>
      </pc:sldChg>
      <pc:sldChg chg="addSp delSp modSp add del mod ord">
        <pc:chgData name="Robert Kočár" userId="0830b479360d7184" providerId="LiveId" clId="{D5A66F63-2A42-4BD1-BDC0-F08CBDB2BFEB}" dt="2026-05-12T06:46:07.286" v="4484" actId="47"/>
        <pc:sldMkLst>
          <pc:docMk/>
          <pc:sldMk cId="1873221536" sldId="303"/>
        </pc:sldMkLst>
      </pc:sldChg>
      <pc:sldChg chg="addSp delSp modSp add mod ord">
        <pc:chgData name="Robert Kočár" userId="0830b479360d7184" providerId="LiveId" clId="{D5A66F63-2A42-4BD1-BDC0-F08CBDB2BFEB}" dt="2026-05-10T13:17:32.847" v="2362"/>
        <pc:sldMkLst>
          <pc:docMk/>
          <pc:sldMk cId="3226275988" sldId="304"/>
        </pc:sldMkLst>
        <pc:picChg chg="add mod modCrop">
          <ac:chgData name="Robert Kočár" userId="0830b479360d7184" providerId="LiveId" clId="{D5A66F63-2A42-4BD1-BDC0-F08CBDB2BFEB}" dt="2026-05-05T11:47:08.030" v="780" actId="14100"/>
          <ac:picMkLst>
            <pc:docMk/>
            <pc:sldMk cId="3226275988" sldId="304"/>
            <ac:picMk id="3" creationId="{521AF6B2-8CB2-C67F-88E3-360CD581DA29}"/>
          </ac:picMkLst>
        </pc:picChg>
      </pc:sldChg>
      <pc:sldChg chg="addSp delSp modSp add mod ord">
        <pc:chgData name="Robert Kočár" userId="0830b479360d7184" providerId="LiveId" clId="{D5A66F63-2A42-4BD1-BDC0-F08CBDB2BFEB}" dt="2026-05-11T11:55:28.880" v="4125"/>
        <pc:sldMkLst>
          <pc:docMk/>
          <pc:sldMk cId="3576470147" sldId="305"/>
        </pc:sldMkLst>
        <pc:picChg chg="add mod modCrop">
          <ac:chgData name="Robert Kočár" userId="0830b479360d7184" providerId="LiveId" clId="{D5A66F63-2A42-4BD1-BDC0-F08CBDB2BFEB}" dt="2026-05-07T08:55:03.837" v="897" actId="14100"/>
          <ac:picMkLst>
            <pc:docMk/>
            <pc:sldMk cId="3576470147" sldId="305"/>
            <ac:picMk id="3" creationId="{06A0F158-CE6D-F965-4820-B317F593FD9E}"/>
          </ac:picMkLst>
        </pc:picChg>
        <pc:picChg chg="add mod">
          <ac:chgData name="Robert Kočár" userId="0830b479360d7184" providerId="LiveId" clId="{D5A66F63-2A42-4BD1-BDC0-F08CBDB2BFEB}" dt="2026-05-07T08:55:00.950" v="896" actId="14100"/>
          <ac:picMkLst>
            <pc:docMk/>
            <pc:sldMk cId="3576470147" sldId="305"/>
            <ac:picMk id="9" creationId="{F6180A21-4D37-EBC8-BC6B-3DF093965CA1}"/>
          </ac:picMkLst>
        </pc:picChg>
      </pc:sldChg>
      <pc:sldChg chg="addSp delSp modSp add mod ord">
        <pc:chgData name="Robert Kočár" userId="0830b479360d7184" providerId="LiveId" clId="{D5A66F63-2A42-4BD1-BDC0-F08CBDB2BFEB}" dt="2026-05-10T13:17:32.847" v="2362"/>
        <pc:sldMkLst>
          <pc:docMk/>
          <pc:sldMk cId="3380330993" sldId="306"/>
        </pc:sldMkLst>
        <pc:picChg chg="add mod modCrop">
          <ac:chgData name="Robert Kočár" userId="0830b479360d7184" providerId="LiveId" clId="{D5A66F63-2A42-4BD1-BDC0-F08CBDB2BFEB}" dt="2026-05-07T08:53:52.350" v="881" actId="14100"/>
          <ac:picMkLst>
            <pc:docMk/>
            <pc:sldMk cId="3380330993" sldId="306"/>
            <ac:picMk id="3" creationId="{5F622934-9A25-BC2B-A7EA-D65C4AB2C816}"/>
          </ac:picMkLst>
        </pc:picChg>
        <pc:picChg chg="add mod modCrop">
          <ac:chgData name="Robert Kočár" userId="0830b479360d7184" providerId="LiveId" clId="{D5A66F63-2A42-4BD1-BDC0-F08CBDB2BFEB}" dt="2026-05-07T08:53:55.776" v="882" actId="14100"/>
          <ac:picMkLst>
            <pc:docMk/>
            <pc:sldMk cId="3380330993" sldId="306"/>
            <ac:picMk id="5" creationId="{13A67827-6FCF-BBA0-F438-F9F181440755}"/>
          </ac:picMkLst>
        </pc:picChg>
      </pc:sldChg>
      <pc:sldChg chg="addSp delSp modSp add mod ord">
        <pc:chgData name="Robert Kočár" userId="0830b479360d7184" providerId="LiveId" clId="{D5A66F63-2A42-4BD1-BDC0-F08CBDB2BFEB}" dt="2026-05-10T13:17:32.847" v="2362"/>
        <pc:sldMkLst>
          <pc:docMk/>
          <pc:sldMk cId="3876229438" sldId="307"/>
        </pc:sldMkLst>
        <pc:picChg chg="add mod">
          <ac:chgData name="Robert Kočár" userId="0830b479360d7184" providerId="LiveId" clId="{D5A66F63-2A42-4BD1-BDC0-F08CBDB2BFEB}" dt="2026-05-07T08:55:23.412" v="900" actId="14100"/>
          <ac:picMkLst>
            <pc:docMk/>
            <pc:sldMk cId="3876229438" sldId="307"/>
            <ac:picMk id="5" creationId="{ED0DDAE0-F48C-C76C-5489-248EB9C470A6}"/>
          </ac:picMkLst>
        </pc:picChg>
        <pc:picChg chg="add mod modCrop">
          <ac:chgData name="Robert Kočár" userId="0830b479360d7184" providerId="LiveId" clId="{D5A66F63-2A42-4BD1-BDC0-F08CBDB2BFEB}" dt="2026-05-07T08:56:33.730" v="906" actId="14100"/>
          <ac:picMkLst>
            <pc:docMk/>
            <pc:sldMk cId="3876229438" sldId="307"/>
            <ac:picMk id="7" creationId="{0321D2FB-4E9E-846A-7522-73C15C460279}"/>
          </ac:picMkLst>
        </pc:picChg>
      </pc:sldChg>
      <pc:sldChg chg="addSp delSp modSp add mod ord setBg">
        <pc:chgData name="Robert Kočár" userId="0830b479360d7184" providerId="LiveId" clId="{D5A66F63-2A42-4BD1-BDC0-F08CBDB2BFEB}" dt="2026-05-10T13:17:32.847" v="2362"/>
        <pc:sldMkLst>
          <pc:docMk/>
          <pc:sldMk cId="2244148176" sldId="308"/>
        </pc:sldMkLst>
        <pc:spChg chg="add mod">
          <ac:chgData name="Robert Kočár" userId="0830b479360d7184" providerId="LiveId" clId="{D5A66F63-2A42-4BD1-BDC0-F08CBDB2BFEB}" dt="2026-05-10T13:16:22.781" v="2360" actId="6549"/>
          <ac:spMkLst>
            <pc:docMk/>
            <pc:sldMk cId="2244148176" sldId="308"/>
            <ac:spMk id="2" creationId="{EF71827C-61E3-355C-C630-F56F8BAD94D4}"/>
          </ac:spMkLst>
        </pc:spChg>
        <pc:spChg chg="add mod">
          <ac:chgData name="Robert Kočár" userId="0830b479360d7184" providerId="LiveId" clId="{D5A66F63-2A42-4BD1-BDC0-F08CBDB2BFEB}" dt="2026-05-05T11:42:51.459" v="735" actId="1076"/>
          <ac:spMkLst>
            <pc:docMk/>
            <pc:sldMk cId="2244148176" sldId="308"/>
            <ac:spMk id="4" creationId="{3DC55723-DC33-7D10-C112-0966E4198275}"/>
          </ac:spMkLst>
        </pc:spChg>
        <pc:spChg chg="add">
          <ac:chgData name="Robert Kočár" userId="0830b479360d7184" providerId="LiveId" clId="{D5A66F63-2A42-4BD1-BDC0-F08CBDB2BFEB}" dt="2026-05-05T11:41:07.970" v="692" actId="26606"/>
          <ac:spMkLst>
            <pc:docMk/>
            <pc:sldMk cId="2244148176" sldId="308"/>
            <ac:spMk id="8" creationId="{8950AD4C-6AF3-49F8-94E1-DBCAFB39478B}"/>
          </ac:spMkLst>
        </pc:spChg>
        <pc:spChg chg="add">
          <ac:chgData name="Robert Kočár" userId="0830b479360d7184" providerId="LiveId" clId="{D5A66F63-2A42-4BD1-BDC0-F08CBDB2BFEB}" dt="2026-05-05T11:41:07.970" v="692" actId="26606"/>
          <ac:spMkLst>
            <pc:docMk/>
            <pc:sldMk cId="2244148176" sldId="308"/>
            <ac:spMk id="10" creationId="{8DBEAE55-3EA1-41D7-A212-5F7D8986C1F2}"/>
          </ac:spMkLst>
        </pc:spChg>
        <pc:spChg chg="add">
          <ac:chgData name="Robert Kočár" userId="0830b479360d7184" providerId="LiveId" clId="{D5A66F63-2A42-4BD1-BDC0-F08CBDB2BFEB}" dt="2026-05-05T11:41:07.970" v="692" actId="26606"/>
          <ac:spMkLst>
            <pc:docMk/>
            <pc:sldMk cId="2244148176" sldId="308"/>
            <ac:spMk id="12" creationId="{CFC5F0E7-644F-4101-BE72-12825CF537E7}"/>
          </ac:spMkLst>
        </pc:spChg>
        <pc:spChg chg="add">
          <ac:chgData name="Robert Kočár" userId="0830b479360d7184" providerId="LiveId" clId="{D5A66F63-2A42-4BD1-BDC0-F08CBDB2BFEB}" dt="2026-05-05T11:41:07.970" v="692" actId="26606"/>
          <ac:spMkLst>
            <pc:docMk/>
            <pc:sldMk cId="2244148176" sldId="308"/>
            <ac:spMk id="14" creationId="{B1F9B6B4-B0C4-45C6-A086-901C960D03E7}"/>
          </ac:spMkLst>
        </pc:spChg>
        <pc:picChg chg="add mod modCrop">
          <ac:chgData name="Robert Kočár" userId="0830b479360d7184" providerId="LiveId" clId="{D5A66F63-2A42-4BD1-BDC0-F08CBDB2BFEB}" dt="2026-05-05T11:42:00.295" v="703" actId="14100"/>
          <ac:picMkLst>
            <pc:docMk/>
            <pc:sldMk cId="2244148176" sldId="308"/>
            <ac:picMk id="3" creationId="{5C21EC4C-84BE-301F-67B4-54A212C0FDE8}"/>
          </ac:picMkLst>
        </pc:picChg>
      </pc:sldChg>
      <pc:sldChg chg="addSp delSp modSp add mod ord">
        <pc:chgData name="Robert Kočár" userId="0830b479360d7184" providerId="LiveId" clId="{D5A66F63-2A42-4BD1-BDC0-F08CBDB2BFEB}" dt="2026-05-10T13:17:32.847" v="2362"/>
        <pc:sldMkLst>
          <pc:docMk/>
          <pc:sldMk cId="3496554668" sldId="309"/>
        </pc:sldMkLst>
        <pc:picChg chg="add mod modCrop">
          <ac:chgData name="Robert Kočár" userId="0830b479360d7184" providerId="LiveId" clId="{D5A66F63-2A42-4BD1-BDC0-F08CBDB2BFEB}" dt="2026-05-07T09:09:10.987" v="1050" actId="14100"/>
          <ac:picMkLst>
            <pc:docMk/>
            <pc:sldMk cId="3496554668" sldId="309"/>
            <ac:picMk id="3" creationId="{88976630-CD09-1C68-5E01-54B0C90564F0}"/>
          </ac:picMkLst>
        </pc:picChg>
      </pc:sldChg>
      <pc:sldChg chg="addSp delSp modSp add mod ord">
        <pc:chgData name="Robert Kočár" userId="0830b479360d7184" providerId="LiveId" clId="{D5A66F63-2A42-4BD1-BDC0-F08CBDB2BFEB}" dt="2026-05-10T13:17:32.847" v="2362"/>
        <pc:sldMkLst>
          <pc:docMk/>
          <pc:sldMk cId="2615731529" sldId="310"/>
        </pc:sldMkLst>
        <pc:picChg chg="add mod modCrop">
          <ac:chgData name="Robert Kočár" userId="0830b479360d7184" providerId="LiveId" clId="{D5A66F63-2A42-4BD1-BDC0-F08CBDB2BFEB}" dt="2026-05-07T09:09:59.975" v="1057" actId="14100"/>
          <ac:picMkLst>
            <pc:docMk/>
            <pc:sldMk cId="2615731529" sldId="310"/>
            <ac:picMk id="3" creationId="{60F3907D-2D40-AD92-DEDB-EE1030B8BCD5}"/>
          </ac:picMkLst>
        </pc:picChg>
      </pc:sldChg>
      <pc:sldChg chg="addSp delSp modSp add mod ord">
        <pc:chgData name="Robert Kočár" userId="0830b479360d7184" providerId="LiveId" clId="{D5A66F63-2A42-4BD1-BDC0-F08CBDB2BFEB}" dt="2026-05-10T13:17:32.847" v="2362"/>
        <pc:sldMkLst>
          <pc:docMk/>
          <pc:sldMk cId="4176018601" sldId="311"/>
        </pc:sldMkLst>
        <pc:picChg chg="add mod modCrop">
          <ac:chgData name="Robert Kočár" userId="0830b479360d7184" providerId="LiveId" clId="{D5A66F63-2A42-4BD1-BDC0-F08CBDB2BFEB}" dt="2026-05-07T09:10:57.306" v="1064" actId="14100"/>
          <ac:picMkLst>
            <pc:docMk/>
            <pc:sldMk cId="4176018601" sldId="311"/>
            <ac:picMk id="3" creationId="{1F8BD561-9ACA-DB4B-B7F4-BF815D01E67E}"/>
          </ac:picMkLst>
        </pc:picChg>
        <pc:picChg chg="add mod modCrop">
          <ac:chgData name="Robert Kočár" userId="0830b479360d7184" providerId="LiveId" clId="{D5A66F63-2A42-4BD1-BDC0-F08CBDB2BFEB}" dt="2026-05-07T09:16:29.669" v="1070" actId="14100"/>
          <ac:picMkLst>
            <pc:docMk/>
            <pc:sldMk cId="4176018601" sldId="311"/>
            <ac:picMk id="5" creationId="{20767B14-8610-B8D9-B5E7-1A26B2115987}"/>
          </ac:picMkLst>
        </pc:picChg>
      </pc:sldChg>
      <pc:sldChg chg="addSp delSp modSp add mod setBg">
        <pc:chgData name="Robert Kočár" userId="0830b479360d7184" providerId="LiveId" clId="{D5A66F63-2A42-4BD1-BDC0-F08CBDB2BFEB}" dt="2026-05-07T11:22:07.035" v="2001" actId="20577"/>
        <pc:sldMkLst>
          <pc:docMk/>
          <pc:sldMk cId="2043102961" sldId="312"/>
        </pc:sldMkLst>
        <pc:spChg chg="add mod">
          <ac:chgData name="Robert Kočár" userId="0830b479360d7184" providerId="LiveId" clId="{D5A66F63-2A42-4BD1-BDC0-F08CBDB2BFEB}" dt="2026-05-07T11:19:40.702" v="1884" actId="122"/>
          <ac:spMkLst>
            <pc:docMk/>
            <pc:sldMk cId="2043102961" sldId="312"/>
            <ac:spMk id="16" creationId="{A72ED6A1-1BB5-79FE-1711-4179F2ADCBE2}"/>
          </ac:spMkLst>
        </pc:spChg>
        <pc:spChg chg="add mod">
          <ac:chgData name="Robert Kočár" userId="0830b479360d7184" providerId="LiveId" clId="{D5A66F63-2A42-4BD1-BDC0-F08CBDB2BFEB}" dt="2026-05-07T11:20:39.725" v="1924" actId="20577"/>
          <ac:spMkLst>
            <pc:docMk/>
            <pc:sldMk cId="2043102961" sldId="312"/>
            <ac:spMk id="17" creationId="{17AF81C7-9BE4-E9B8-5A1E-CAF88670A473}"/>
          </ac:spMkLst>
        </pc:spChg>
        <pc:spChg chg="add mod">
          <ac:chgData name="Robert Kočár" userId="0830b479360d7184" providerId="LiveId" clId="{D5A66F63-2A42-4BD1-BDC0-F08CBDB2BFEB}" dt="2026-05-07T11:21:04.774" v="1950" actId="20577"/>
          <ac:spMkLst>
            <pc:docMk/>
            <pc:sldMk cId="2043102961" sldId="312"/>
            <ac:spMk id="19" creationId="{EEE4409F-5791-52A4-D7B8-C5A8C8355A99}"/>
          </ac:spMkLst>
        </pc:spChg>
        <pc:spChg chg="add mod">
          <ac:chgData name="Robert Kočár" userId="0830b479360d7184" providerId="LiveId" clId="{D5A66F63-2A42-4BD1-BDC0-F08CBDB2BFEB}" dt="2026-05-07T11:20:10.653" v="1908" actId="20577"/>
          <ac:spMkLst>
            <pc:docMk/>
            <pc:sldMk cId="2043102961" sldId="312"/>
            <ac:spMk id="21" creationId="{729A1308-AD3B-8032-E2D7-EE7E3973FE22}"/>
          </ac:spMkLst>
        </pc:spChg>
        <pc:spChg chg="add mod">
          <ac:chgData name="Robert Kočár" userId="0830b479360d7184" providerId="LiveId" clId="{D5A66F63-2A42-4BD1-BDC0-F08CBDB2BFEB}" dt="2026-05-07T11:22:07.035" v="2001" actId="20577"/>
          <ac:spMkLst>
            <pc:docMk/>
            <pc:sldMk cId="2043102961" sldId="312"/>
            <ac:spMk id="23" creationId="{C83FE8EA-DD2B-3201-22B4-8AFF01E3AA05}"/>
          </ac:spMkLst>
        </pc:spChg>
        <pc:spChg chg="add mod">
          <ac:chgData name="Robert Kočár" userId="0830b479360d7184" providerId="LiveId" clId="{D5A66F63-2A42-4BD1-BDC0-F08CBDB2BFEB}" dt="2026-05-07T11:21:31.658" v="1977" actId="20577"/>
          <ac:spMkLst>
            <pc:docMk/>
            <pc:sldMk cId="2043102961" sldId="312"/>
            <ac:spMk id="25" creationId="{37EB1369-1240-3631-3E67-DC0DE593D8E7}"/>
          </ac:spMkLst>
        </pc:spChg>
        <pc:spChg chg="add">
          <ac:chgData name="Robert Kočár" userId="0830b479360d7184" providerId="LiveId" clId="{D5A66F63-2A42-4BD1-BDC0-F08CBDB2BFEB}" dt="2026-05-07T09:41:54.697" v="1417" actId="26606"/>
          <ac:spMkLst>
            <pc:docMk/>
            <pc:sldMk cId="2043102961" sldId="312"/>
            <ac:spMk id="48" creationId="{E3B4FF89-C45F-4E24-B963-61E855708F2A}"/>
          </ac:spMkLst>
        </pc:spChg>
        <pc:spChg chg="add">
          <ac:chgData name="Robert Kočár" userId="0830b479360d7184" providerId="LiveId" clId="{D5A66F63-2A42-4BD1-BDC0-F08CBDB2BFEB}" dt="2026-05-07T09:41:54.697" v="1417" actId="26606"/>
          <ac:spMkLst>
            <pc:docMk/>
            <pc:sldMk cId="2043102961" sldId="312"/>
            <ac:spMk id="50" creationId="{14F25C03-EF67-4344-8AEA-7B3FA0DED024}"/>
          </ac:spMkLst>
        </pc:spChg>
        <pc:spChg chg="add">
          <ac:chgData name="Robert Kočár" userId="0830b479360d7184" providerId="LiveId" clId="{D5A66F63-2A42-4BD1-BDC0-F08CBDB2BFEB}" dt="2026-05-07T09:41:54.697" v="1417" actId="26606"/>
          <ac:spMkLst>
            <pc:docMk/>
            <pc:sldMk cId="2043102961" sldId="312"/>
            <ac:spMk id="52" creationId="{F74793DE-3651-410B-B243-8F0B1468E6A4}"/>
          </ac:spMkLst>
        </pc:spChg>
        <pc:picChg chg="add mod ord modCrop">
          <ac:chgData name="Robert Kočár" userId="0830b479360d7184" providerId="LiveId" clId="{D5A66F63-2A42-4BD1-BDC0-F08CBDB2BFEB}" dt="2026-05-07T09:40:06.194" v="1404" actId="26606"/>
          <ac:picMkLst>
            <pc:docMk/>
            <pc:sldMk cId="2043102961" sldId="312"/>
            <ac:picMk id="4" creationId="{BFCB08BF-B2BC-1648-3B36-7C65C5FCA7F8}"/>
          </ac:picMkLst>
        </pc:picChg>
        <pc:picChg chg="add mod ord modCrop">
          <ac:chgData name="Robert Kočár" userId="0830b479360d7184" providerId="LiveId" clId="{D5A66F63-2A42-4BD1-BDC0-F08CBDB2BFEB}" dt="2026-05-07T09:40:06.194" v="1404" actId="26606"/>
          <ac:picMkLst>
            <pc:docMk/>
            <pc:sldMk cId="2043102961" sldId="312"/>
            <ac:picMk id="6" creationId="{CF271D2B-258F-BF9F-59C2-333D7F48595C}"/>
          </ac:picMkLst>
        </pc:picChg>
        <pc:picChg chg="add mod ord modCrop">
          <ac:chgData name="Robert Kočár" userId="0830b479360d7184" providerId="LiveId" clId="{D5A66F63-2A42-4BD1-BDC0-F08CBDB2BFEB}" dt="2026-05-07T11:20:15.847" v="1909" actId="1076"/>
          <ac:picMkLst>
            <pc:docMk/>
            <pc:sldMk cId="2043102961" sldId="312"/>
            <ac:picMk id="10" creationId="{58355993-24CA-9C6A-E2AB-E07BE98DC00A}"/>
          </ac:picMkLst>
        </pc:picChg>
        <pc:picChg chg="add mod modCrop">
          <ac:chgData name="Robert Kočár" userId="0830b479360d7184" providerId="LiveId" clId="{D5A66F63-2A42-4BD1-BDC0-F08CBDB2BFEB}" dt="2026-05-07T11:19:58.200" v="1889" actId="1076"/>
          <ac:picMkLst>
            <pc:docMk/>
            <pc:sldMk cId="2043102961" sldId="312"/>
            <ac:picMk id="12" creationId="{5E281ECB-8F39-DC4B-0317-27F553AE953F}"/>
          </ac:picMkLst>
        </pc:picChg>
        <pc:picChg chg="add mod">
          <ac:chgData name="Robert Kočár" userId="0830b479360d7184" providerId="LiveId" clId="{D5A66F63-2A42-4BD1-BDC0-F08CBDB2BFEB}" dt="2026-05-07T09:40:06.194" v="1404" actId="26606"/>
          <ac:picMkLst>
            <pc:docMk/>
            <pc:sldMk cId="2043102961" sldId="312"/>
            <ac:picMk id="13" creationId="{5DFDD63C-99AA-FE59-A6C4-6183A46EB755}"/>
          </ac:picMkLst>
        </pc:picChg>
        <pc:picChg chg="add mod modCrop">
          <ac:chgData name="Robert Kočár" userId="0830b479360d7184" providerId="LiveId" clId="{D5A66F63-2A42-4BD1-BDC0-F08CBDB2BFEB}" dt="2026-05-07T11:20:44.140" v="1925" actId="1076"/>
          <ac:picMkLst>
            <pc:docMk/>
            <pc:sldMk cId="2043102961" sldId="312"/>
            <ac:picMk id="15" creationId="{A2D0686E-8653-E4DD-B839-AF1BDEE7AE31}"/>
          </ac:picMkLst>
        </pc:picChg>
      </pc:sldChg>
      <pc:sldChg chg="addSp delSp modSp add mod setBg">
        <pc:chgData name="Robert Kočár" userId="0830b479360d7184" providerId="LiveId" clId="{D5A66F63-2A42-4BD1-BDC0-F08CBDB2BFEB}" dt="2026-05-07T11:24:48.088" v="2117" actId="20577"/>
        <pc:sldMkLst>
          <pc:docMk/>
          <pc:sldMk cId="3210424037" sldId="313"/>
        </pc:sldMkLst>
        <pc:spChg chg="add mod">
          <ac:chgData name="Robert Kočár" userId="0830b479360d7184" providerId="LiveId" clId="{D5A66F63-2A42-4BD1-BDC0-F08CBDB2BFEB}" dt="2026-05-07T11:22:34.619" v="2026" actId="6549"/>
          <ac:spMkLst>
            <pc:docMk/>
            <pc:sldMk cId="3210424037" sldId="313"/>
            <ac:spMk id="11" creationId="{B6F2C168-0DC0-8E2F-F381-BE34FFC5B478}"/>
          </ac:spMkLst>
        </pc:spChg>
        <pc:spChg chg="add mod">
          <ac:chgData name="Robert Kočár" userId="0830b479360d7184" providerId="LiveId" clId="{D5A66F63-2A42-4BD1-BDC0-F08CBDB2BFEB}" dt="2026-05-07T11:24:48.088" v="2117" actId="20577"/>
          <ac:spMkLst>
            <pc:docMk/>
            <pc:sldMk cId="3210424037" sldId="313"/>
            <ac:spMk id="12" creationId="{293E07D2-33EA-AB8D-9C4E-979B22EFCAC9}"/>
          </ac:spMkLst>
        </pc:spChg>
        <pc:spChg chg="add mod">
          <ac:chgData name="Robert Kočár" userId="0830b479360d7184" providerId="LiveId" clId="{D5A66F63-2A42-4BD1-BDC0-F08CBDB2BFEB}" dt="2026-05-07T11:23:28.943" v="2078" actId="20577"/>
          <ac:spMkLst>
            <pc:docMk/>
            <pc:sldMk cId="3210424037" sldId="313"/>
            <ac:spMk id="13" creationId="{8285472B-0B2F-9D9B-D74D-2717D8A72AC6}"/>
          </ac:spMkLst>
        </pc:spChg>
        <pc:spChg chg="add mod">
          <ac:chgData name="Robert Kočár" userId="0830b479360d7184" providerId="LiveId" clId="{D5A66F63-2A42-4BD1-BDC0-F08CBDB2BFEB}" dt="2026-05-07T11:24:10.916" v="2104" actId="20577"/>
          <ac:spMkLst>
            <pc:docMk/>
            <pc:sldMk cId="3210424037" sldId="313"/>
            <ac:spMk id="14" creationId="{C63E50C3-F687-4630-73C6-FE0B9FFED8CF}"/>
          </ac:spMkLst>
        </pc:spChg>
        <pc:spChg chg="add">
          <ac:chgData name="Robert Kočár" userId="0830b479360d7184" providerId="LiveId" clId="{D5A66F63-2A42-4BD1-BDC0-F08CBDB2BFEB}" dt="2026-05-07T09:50:08.740" v="1452" actId="26606"/>
          <ac:spMkLst>
            <pc:docMk/>
            <pc:sldMk cId="3210424037" sldId="313"/>
            <ac:spMk id="21" creationId="{184884BF-A898-4EFF-9504-E13EBE3FF62E}"/>
          </ac:spMkLst>
        </pc:spChg>
        <pc:spChg chg="add">
          <ac:chgData name="Robert Kočár" userId="0830b479360d7184" providerId="LiveId" clId="{D5A66F63-2A42-4BD1-BDC0-F08CBDB2BFEB}" dt="2026-05-07T09:50:08.740" v="1452" actId="26606"/>
          <ac:spMkLst>
            <pc:docMk/>
            <pc:sldMk cId="3210424037" sldId="313"/>
            <ac:spMk id="22" creationId="{6F79B0DD-2C63-4EE5-804F-B8E391FC1E45}"/>
          </ac:spMkLst>
        </pc:spChg>
        <pc:spChg chg="add">
          <ac:chgData name="Robert Kočár" userId="0830b479360d7184" providerId="LiveId" clId="{D5A66F63-2A42-4BD1-BDC0-F08CBDB2BFEB}" dt="2026-05-07T09:50:08.740" v="1452" actId="26606"/>
          <ac:spMkLst>
            <pc:docMk/>
            <pc:sldMk cId="3210424037" sldId="313"/>
            <ac:spMk id="23" creationId="{7B32D337-FDA6-4468-ADB1-7038E5FC0BA9}"/>
          </ac:spMkLst>
        </pc:spChg>
        <pc:spChg chg="add">
          <ac:chgData name="Robert Kočár" userId="0830b479360d7184" providerId="LiveId" clId="{D5A66F63-2A42-4BD1-BDC0-F08CBDB2BFEB}" dt="2026-05-07T09:50:08.740" v="1452" actId="26606"/>
          <ac:spMkLst>
            <pc:docMk/>
            <pc:sldMk cId="3210424037" sldId="313"/>
            <ac:spMk id="24" creationId="{627DB8AB-CD55-4C8F-9043-52652B89231A}"/>
          </ac:spMkLst>
        </pc:spChg>
        <pc:spChg chg="add">
          <ac:chgData name="Robert Kočár" userId="0830b479360d7184" providerId="LiveId" clId="{D5A66F63-2A42-4BD1-BDC0-F08CBDB2BFEB}" dt="2026-05-07T09:50:08.740" v="1452" actId="26606"/>
          <ac:spMkLst>
            <pc:docMk/>
            <pc:sldMk cId="3210424037" sldId="313"/>
            <ac:spMk id="25" creationId="{53059C5A-91CB-4024-9B4E-20082E25C70B}"/>
          </ac:spMkLst>
        </pc:spChg>
        <pc:picChg chg="add mod ord modCrop">
          <ac:chgData name="Robert Kočár" userId="0830b479360d7184" providerId="LiveId" clId="{D5A66F63-2A42-4BD1-BDC0-F08CBDB2BFEB}" dt="2026-05-07T09:50:57.164" v="1463" actId="14100"/>
          <ac:picMkLst>
            <pc:docMk/>
            <pc:sldMk cId="3210424037" sldId="313"/>
            <ac:picMk id="4" creationId="{320AB338-B61A-594F-E18C-BE76CB6B1081}"/>
          </ac:picMkLst>
        </pc:picChg>
        <pc:picChg chg="add mod ord modCrop">
          <ac:chgData name="Robert Kočár" userId="0830b479360d7184" providerId="LiveId" clId="{D5A66F63-2A42-4BD1-BDC0-F08CBDB2BFEB}" dt="2026-05-07T09:50:15.493" v="1453" actId="14100"/>
          <ac:picMkLst>
            <pc:docMk/>
            <pc:sldMk cId="3210424037" sldId="313"/>
            <ac:picMk id="6" creationId="{3F3E2201-8D9D-9573-7DFD-09D78C9507AD}"/>
          </ac:picMkLst>
        </pc:picChg>
        <pc:picChg chg="add mod modCrop">
          <ac:chgData name="Robert Kočár" userId="0830b479360d7184" providerId="LiveId" clId="{D5A66F63-2A42-4BD1-BDC0-F08CBDB2BFEB}" dt="2026-05-07T11:22:57.078" v="2030" actId="14100"/>
          <ac:picMkLst>
            <pc:docMk/>
            <pc:sldMk cId="3210424037" sldId="313"/>
            <ac:picMk id="8" creationId="{32B1D43E-00AF-CBEA-2C7B-1BEB7F3CBAB6}"/>
          </ac:picMkLst>
        </pc:picChg>
        <pc:picChg chg="add mod ord modCrop">
          <ac:chgData name="Robert Kočár" userId="0830b479360d7184" providerId="LiveId" clId="{D5A66F63-2A42-4BD1-BDC0-F08CBDB2BFEB}" dt="2026-05-07T11:23:58.682" v="2086" actId="14100"/>
          <ac:picMkLst>
            <pc:docMk/>
            <pc:sldMk cId="3210424037" sldId="313"/>
            <ac:picMk id="10" creationId="{67553B5E-B765-4C27-1C5B-C63A603F12DE}"/>
          </ac:picMkLst>
        </pc:picChg>
      </pc:sldChg>
      <pc:sldChg chg="addSp delSp modSp add mod">
        <pc:chgData name="Robert Kočár" userId="0830b479360d7184" providerId="LiveId" clId="{D5A66F63-2A42-4BD1-BDC0-F08CBDB2BFEB}" dt="2026-05-12T06:50:45.631" v="4493" actId="113"/>
        <pc:sldMkLst>
          <pc:docMk/>
          <pc:sldMk cId="258194918" sldId="314"/>
        </pc:sldMkLst>
        <pc:spChg chg="mod">
          <ac:chgData name="Robert Kočár" userId="0830b479360d7184" providerId="LiveId" clId="{D5A66F63-2A42-4BD1-BDC0-F08CBDB2BFEB}" dt="2026-05-10T13:20:25.448" v="2417" actId="113"/>
          <ac:spMkLst>
            <pc:docMk/>
            <pc:sldMk cId="258194918" sldId="314"/>
            <ac:spMk id="2" creationId="{C93A6234-F822-A52F-0F57-3C63BEE359E6}"/>
          </ac:spMkLst>
        </pc:spChg>
        <pc:spChg chg="add mod">
          <ac:chgData name="Robert Kočár" userId="0830b479360d7184" providerId="LiveId" clId="{D5A66F63-2A42-4BD1-BDC0-F08CBDB2BFEB}" dt="2026-05-10T13:20:21.217" v="2416" actId="113"/>
          <ac:spMkLst>
            <pc:docMk/>
            <pc:sldMk cId="258194918" sldId="314"/>
            <ac:spMk id="3" creationId="{948A9A2A-C183-0FD6-ADD7-C62CD294987D}"/>
          </ac:spMkLst>
        </pc:spChg>
        <pc:spChg chg="add mod">
          <ac:chgData name="Robert Kočár" userId="0830b479360d7184" providerId="LiveId" clId="{D5A66F63-2A42-4BD1-BDC0-F08CBDB2BFEB}" dt="2026-05-09T11:38:20.643" v="2247" actId="14100"/>
          <ac:spMkLst>
            <pc:docMk/>
            <pc:sldMk cId="258194918" sldId="314"/>
            <ac:spMk id="5" creationId="{6578207D-AB70-0B7C-F020-8C9788A359D6}"/>
          </ac:spMkLst>
        </pc:spChg>
        <pc:spChg chg="add mod">
          <ac:chgData name="Robert Kočár" userId="0830b479360d7184" providerId="LiveId" clId="{D5A66F63-2A42-4BD1-BDC0-F08CBDB2BFEB}" dt="2026-05-10T13:20:15.690" v="2415" actId="113"/>
          <ac:spMkLst>
            <pc:docMk/>
            <pc:sldMk cId="258194918" sldId="314"/>
            <ac:spMk id="7" creationId="{56B4F7BE-E3EE-8B09-6205-03D46F9D3BB7}"/>
          </ac:spMkLst>
        </pc:spChg>
        <pc:spChg chg="add mod">
          <ac:chgData name="Robert Kočár" userId="0830b479360d7184" providerId="LiveId" clId="{D5A66F63-2A42-4BD1-BDC0-F08CBDB2BFEB}" dt="2026-05-10T13:20:01.662" v="2414" actId="1076"/>
          <ac:spMkLst>
            <pc:docMk/>
            <pc:sldMk cId="258194918" sldId="314"/>
            <ac:spMk id="8" creationId="{9DF9F98F-A0BC-7409-404A-5061278A7473}"/>
          </ac:spMkLst>
        </pc:spChg>
        <pc:graphicFrameChg chg="add mod modGraphic">
          <ac:chgData name="Robert Kočár" userId="0830b479360d7184" providerId="LiveId" clId="{D5A66F63-2A42-4BD1-BDC0-F08CBDB2BFEB}" dt="2026-05-12T06:50:45.631" v="4493" actId="113"/>
          <ac:graphicFrameMkLst>
            <pc:docMk/>
            <pc:sldMk cId="258194918" sldId="314"/>
            <ac:graphicFrameMk id="6" creationId="{D46C9D18-F11B-6030-C445-731441172B5D}"/>
          </ac:graphicFrameMkLst>
        </pc:graphicFrameChg>
      </pc:sldChg>
      <pc:sldChg chg="addSp delSp modSp new mod">
        <pc:chgData name="Robert Kočár" userId="0830b479360d7184" providerId="LiveId" clId="{D5A66F63-2A42-4BD1-BDC0-F08CBDB2BFEB}" dt="2026-05-10T14:43:43.282" v="3998" actId="20577"/>
        <pc:sldMkLst>
          <pc:docMk/>
          <pc:sldMk cId="206180240" sldId="315"/>
        </pc:sldMkLst>
        <pc:spChg chg="add mod">
          <ac:chgData name="Robert Kočár" userId="0830b479360d7184" providerId="LiveId" clId="{D5A66F63-2A42-4BD1-BDC0-F08CBDB2BFEB}" dt="2026-05-10T14:40:12.664" v="3827" actId="1076"/>
          <ac:spMkLst>
            <pc:docMk/>
            <pc:sldMk cId="206180240" sldId="315"/>
            <ac:spMk id="18" creationId="{192B5518-7DA7-99D9-71D5-A17EC8ACEC99}"/>
          </ac:spMkLst>
        </pc:spChg>
        <pc:spChg chg="add mod">
          <ac:chgData name="Robert Kočár" userId="0830b479360d7184" providerId="LiveId" clId="{D5A66F63-2A42-4BD1-BDC0-F08CBDB2BFEB}" dt="2026-05-10T14:40:42.808" v="3858" actId="20577"/>
          <ac:spMkLst>
            <pc:docMk/>
            <pc:sldMk cId="206180240" sldId="315"/>
            <ac:spMk id="20" creationId="{7525F6A4-2503-0B72-F78D-239631ACA33C}"/>
          </ac:spMkLst>
        </pc:spChg>
        <pc:spChg chg="add mod">
          <ac:chgData name="Robert Kočár" userId="0830b479360d7184" providerId="LiveId" clId="{D5A66F63-2A42-4BD1-BDC0-F08CBDB2BFEB}" dt="2026-05-10T14:41:58.873" v="3905" actId="20577"/>
          <ac:spMkLst>
            <pc:docMk/>
            <pc:sldMk cId="206180240" sldId="315"/>
            <ac:spMk id="21" creationId="{7EBC02F4-F127-B662-E055-FC0645B5A769}"/>
          </ac:spMkLst>
        </pc:spChg>
        <pc:spChg chg="add mod">
          <ac:chgData name="Robert Kočár" userId="0830b479360d7184" providerId="LiveId" clId="{D5A66F63-2A42-4BD1-BDC0-F08CBDB2BFEB}" dt="2026-05-10T14:41:14.092" v="3888" actId="20577"/>
          <ac:spMkLst>
            <pc:docMk/>
            <pc:sldMk cId="206180240" sldId="315"/>
            <ac:spMk id="22" creationId="{F3013A38-9577-2EDA-DD86-8588BD3E99EE}"/>
          </ac:spMkLst>
        </pc:spChg>
        <pc:spChg chg="add mod">
          <ac:chgData name="Robert Kočár" userId="0830b479360d7184" providerId="LiveId" clId="{D5A66F63-2A42-4BD1-BDC0-F08CBDB2BFEB}" dt="2026-05-10T14:43:02.003" v="3940" actId="20577"/>
          <ac:spMkLst>
            <pc:docMk/>
            <pc:sldMk cId="206180240" sldId="315"/>
            <ac:spMk id="23" creationId="{C1D92600-E732-B572-5AED-8D0004F5A2DB}"/>
          </ac:spMkLst>
        </pc:spChg>
        <pc:spChg chg="add mod">
          <ac:chgData name="Robert Kočár" userId="0830b479360d7184" providerId="LiveId" clId="{D5A66F63-2A42-4BD1-BDC0-F08CBDB2BFEB}" dt="2026-05-10T14:43:43.282" v="3998" actId="20577"/>
          <ac:spMkLst>
            <pc:docMk/>
            <pc:sldMk cId="206180240" sldId="315"/>
            <ac:spMk id="24" creationId="{1258959E-9409-3DCC-2266-0BDF4DB7A3ED}"/>
          </ac:spMkLst>
        </pc:spChg>
        <pc:spChg chg="add mod">
          <ac:chgData name="Robert Kočár" userId="0830b479360d7184" providerId="LiveId" clId="{D5A66F63-2A42-4BD1-BDC0-F08CBDB2BFEB}" dt="2026-05-10T14:43:26.160" v="3972" actId="20577"/>
          <ac:spMkLst>
            <pc:docMk/>
            <pc:sldMk cId="206180240" sldId="315"/>
            <ac:spMk id="25" creationId="{EE7EBC58-9527-C6E0-8F71-C7BBB323BED8}"/>
          </ac:spMkLst>
        </pc:spChg>
        <pc:picChg chg="add mod modCrop">
          <ac:chgData name="Robert Kočár" userId="0830b479360d7184" providerId="LiveId" clId="{D5A66F63-2A42-4BD1-BDC0-F08CBDB2BFEB}" dt="2026-05-10T14:39:59.118" v="3816" actId="1076"/>
          <ac:picMkLst>
            <pc:docMk/>
            <pc:sldMk cId="206180240" sldId="315"/>
            <ac:picMk id="5" creationId="{872CAAAE-63A7-FEE7-433D-9991359278C0}"/>
          </ac:picMkLst>
        </pc:picChg>
        <pc:picChg chg="add mod modCrop">
          <ac:chgData name="Robert Kočár" userId="0830b479360d7184" providerId="LiveId" clId="{D5A66F63-2A42-4BD1-BDC0-F08CBDB2BFEB}" dt="2026-05-10T14:40:21.652" v="3829" actId="14100"/>
          <ac:picMkLst>
            <pc:docMk/>
            <pc:sldMk cId="206180240" sldId="315"/>
            <ac:picMk id="7" creationId="{F0E206A1-98BA-410E-30AE-DD73050A2A16}"/>
          </ac:picMkLst>
        </pc:picChg>
        <pc:picChg chg="add mod modCrop">
          <ac:chgData name="Robert Kočár" userId="0830b479360d7184" providerId="LiveId" clId="{D5A66F63-2A42-4BD1-BDC0-F08CBDB2BFEB}" dt="2026-05-10T14:40:57.108" v="3863" actId="1076"/>
          <ac:picMkLst>
            <pc:docMk/>
            <pc:sldMk cId="206180240" sldId="315"/>
            <ac:picMk id="9" creationId="{7258D113-EEDE-5145-F2EE-72D8FB6AE677}"/>
          </ac:picMkLst>
        </pc:picChg>
        <pc:picChg chg="add mod modCrop">
          <ac:chgData name="Robert Kočár" userId="0830b479360d7184" providerId="LiveId" clId="{D5A66F63-2A42-4BD1-BDC0-F08CBDB2BFEB}" dt="2026-05-10T14:41:19.653" v="3890" actId="1076"/>
          <ac:picMkLst>
            <pc:docMk/>
            <pc:sldMk cId="206180240" sldId="315"/>
            <ac:picMk id="11" creationId="{8553A82A-CF0A-4615-9FAB-737706462A80}"/>
          </ac:picMkLst>
        </pc:picChg>
        <pc:picChg chg="add mod modCrop">
          <ac:chgData name="Robert Kočár" userId="0830b479360d7184" providerId="LiveId" clId="{D5A66F63-2A42-4BD1-BDC0-F08CBDB2BFEB}" dt="2026-05-10T14:42:29.543" v="3911" actId="14100"/>
          <ac:picMkLst>
            <pc:docMk/>
            <pc:sldMk cId="206180240" sldId="315"/>
            <ac:picMk id="13" creationId="{E3314FFC-AEB5-26BA-AF05-D66BD2D0E089}"/>
          </ac:picMkLst>
        </pc:picChg>
        <pc:picChg chg="add mod modCrop">
          <ac:chgData name="Robert Kočár" userId="0830b479360d7184" providerId="LiveId" clId="{D5A66F63-2A42-4BD1-BDC0-F08CBDB2BFEB}" dt="2026-05-10T14:42:25.573" v="3910" actId="14100"/>
          <ac:picMkLst>
            <pc:docMk/>
            <pc:sldMk cId="206180240" sldId="315"/>
            <ac:picMk id="15" creationId="{1C9A8612-0BA4-ACEB-6BA4-88E421F5D739}"/>
          </ac:picMkLst>
        </pc:picChg>
        <pc:picChg chg="add mod modCrop">
          <ac:chgData name="Robert Kočár" userId="0830b479360d7184" providerId="LiveId" clId="{D5A66F63-2A42-4BD1-BDC0-F08CBDB2BFEB}" dt="2026-05-10T14:42:17.671" v="3908" actId="1076"/>
          <ac:picMkLst>
            <pc:docMk/>
            <pc:sldMk cId="206180240" sldId="315"/>
            <ac:picMk id="17" creationId="{2A884941-8940-F51E-8AB9-4B07CBA5D3F2}"/>
          </ac:picMkLst>
        </pc:picChg>
      </pc:sldChg>
      <pc:sldChg chg="addSp delSp modSp add mod ord setBg">
        <pc:chgData name="Robert Kočár" userId="0830b479360d7184" providerId="LiveId" clId="{D5A66F63-2A42-4BD1-BDC0-F08CBDB2BFEB}" dt="2026-05-13T07:36:01.012" v="5152" actId="14100"/>
        <pc:sldMkLst>
          <pc:docMk/>
          <pc:sldMk cId="2509364464" sldId="316"/>
        </pc:sldMkLst>
        <pc:spChg chg="mod">
          <ac:chgData name="Robert Kočár" userId="0830b479360d7184" providerId="LiveId" clId="{D5A66F63-2A42-4BD1-BDC0-F08CBDB2BFEB}" dt="2026-05-13T07:36:01.012" v="5152" actId="14100"/>
          <ac:spMkLst>
            <pc:docMk/>
            <pc:sldMk cId="2509364464" sldId="316"/>
            <ac:spMk id="2" creationId="{5DFE4FAD-BDE7-9317-5DCC-A20947DDDA78}"/>
          </ac:spMkLst>
        </pc:spChg>
        <pc:spChg chg="add del">
          <ac:chgData name="Robert Kočár" userId="0830b479360d7184" providerId="LiveId" clId="{D5A66F63-2A42-4BD1-BDC0-F08CBDB2BFEB}" dt="2026-05-13T07:04:12.715" v="4986" actId="26606"/>
          <ac:spMkLst>
            <pc:docMk/>
            <pc:sldMk cId="2509364464" sldId="316"/>
            <ac:spMk id="9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4:12.715" v="4986" actId="26606"/>
          <ac:spMkLst>
            <pc:docMk/>
            <pc:sldMk cId="2509364464" sldId="316"/>
            <ac:spMk id="11" creationId="{91E5A9A7-95C6-4F4F-B00E-C82E07FE62EF}"/>
          </ac:spMkLst>
        </pc:spChg>
        <pc:spChg chg="add del">
          <ac:chgData name="Robert Kočár" userId="0830b479360d7184" providerId="LiveId" clId="{D5A66F63-2A42-4BD1-BDC0-F08CBDB2BFEB}" dt="2026-05-13T07:04:12.715" v="4986" actId="26606"/>
          <ac:spMkLst>
            <pc:docMk/>
            <pc:sldMk cId="2509364464" sldId="316"/>
            <ac:spMk id="13" creationId="{D07DD2DE-F619-49DD-B5E7-03A290FF4ED1}"/>
          </ac:spMkLst>
        </pc:spChg>
        <pc:spChg chg="add del">
          <ac:chgData name="Robert Kočár" userId="0830b479360d7184" providerId="LiveId" clId="{D5A66F63-2A42-4BD1-BDC0-F08CBDB2BFEB}" dt="2026-05-13T07:04:12.715" v="4986" actId="26606"/>
          <ac:spMkLst>
            <pc:docMk/>
            <pc:sldMk cId="2509364464" sldId="316"/>
            <ac:spMk id="15" creationId="{85149191-5F60-4A28-AAFF-039F96B0F3EC}"/>
          </ac:spMkLst>
        </pc:spChg>
        <pc:spChg chg="add del">
          <ac:chgData name="Robert Kočár" userId="0830b479360d7184" providerId="LiveId" clId="{D5A66F63-2A42-4BD1-BDC0-F08CBDB2BFEB}" dt="2026-05-13T07:04:12.715" v="4986" actId="26606"/>
          <ac:spMkLst>
            <pc:docMk/>
            <pc:sldMk cId="2509364464" sldId="316"/>
            <ac:spMk id="17" creationId="{F8260ED5-17F7-4158-B241-D51DD4CF1B7E}"/>
          </ac:spMkLst>
        </pc:spChg>
        <pc:spChg chg="add del">
          <ac:chgData name="Robert Kočár" userId="0830b479360d7184" providerId="LiveId" clId="{D5A66F63-2A42-4BD1-BDC0-F08CBDB2BFEB}" dt="2026-05-13T07:20:09.676" v="5074" actId="26606"/>
          <ac:spMkLst>
            <pc:docMk/>
            <pc:sldMk cId="2509364464" sldId="316"/>
            <ac:spMk id="22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20:09.676" v="5074" actId="26606"/>
          <ac:spMkLst>
            <pc:docMk/>
            <pc:sldMk cId="2509364464" sldId="316"/>
            <ac:spMk id="24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20:09.676" v="5074" actId="26606"/>
          <ac:spMkLst>
            <pc:docMk/>
            <pc:sldMk cId="2509364464" sldId="316"/>
            <ac:spMk id="26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20:09.676" v="5074" actId="26606"/>
          <ac:spMkLst>
            <pc:docMk/>
            <pc:sldMk cId="2509364464" sldId="316"/>
            <ac:spMk id="28" creationId="{A7009A0A-BEF5-4EAC-AF15-E4F9F002E239}"/>
          </ac:spMkLst>
        </pc:spChg>
        <pc:spChg chg="add del">
          <ac:chgData name="Robert Kočár" userId="0830b479360d7184" providerId="LiveId" clId="{D5A66F63-2A42-4BD1-BDC0-F08CBDB2BFEB}" dt="2026-05-13T07:28:10.855" v="5109" actId="26606"/>
          <ac:spMkLst>
            <pc:docMk/>
            <pc:sldMk cId="2509364464" sldId="316"/>
            <ac:spMk id="30" creationId="{D4771268-CB57-404A-9271-370EB28F6090}"/>
          </ac:spMkLst>
        </pc:spChg>
        <pc:spChg chg="add del">
          <ac:chgData name="Robert Kočár" userId="0830b479360d7184" providerId="LiveId" clId="{D5A66F63-2A42-4BD1-BDC0-F08CBDB2BFEB}" dt="2026-05-13T07:28:10.845" v="5108" actId="26606"/>
          <ac:spMkLst>
            <pc:docMk/>
            <pc:sldMk cId="2509364464" sldId="316"/>
            <ac:spMk id="32" creationId="{D12DDE76-C203-4047-9998-63900085B5E8}"/>
          </ac:spMkLst>
        </pc:spChg>
        <pc:spChg chg="add del">
          <ac:chgData name="Robert Kočár" userId="0830b479360d7184" providerId="LiveId" clId="{D5A66F63-2A42-4BD1-BDC0-F08CBDB2BFEB}" dt="2026-05-13T07:10:45.123" v="5072" actId="26606"/>
          <ac:spMkLst>
            <pc:docMk/>
            <pc:sldMk cId="2509364464" sldId="316"/>
            <ac:spMk id="33" creationId="{68AF5748-FED8-45BA-8631-26D1D10F3246}"/>
          </ac:spMkLst>
        </pc:spChg>
        <pc:spChg chg="add del">
          <ac:chgData name="Robert Kočár" userId="0830b479360d7184" providerId="LiveId" clId="{D5A66F63-2A42-4BD1-BDC0-F08CBDB2BFEB}" dt="2026-05-13T07:29:29.449" v="5118" actId="26606"/>
          <ac:spMkLst>
            <pc:docMk/>
            <pc:sldMk cId="2509364464" sldId="316"/>
            <ac:spMk id="34" creationId="{3C54F4CE-85F0-46ED-80DA-9518C9251AD1}"/>
          </ac:spMkLst>
        </pc:spChg>
        <pc:spChg chg="add del">
          <ac:chgData name="Robert Kočár" userId="0830b479360d7184" providerId="LiveId" clId="{D5A66F63-2A42-4BD1-BDC0-F08CBDB2BFEB}" dt="2026-05-13T07:10:45.123" v="5072" actId="26606"/>
          <ac:spMkLst>
            <pc:docMk/>
            <pc:sldMk cId="2509364464" sldId="316"/>
            <ac:spMk id="35" creationId="{AF2F604E-43BE-4DC3-B983-E071523364F8}"/>
          </ac:spMkLst>
        </pc:spChg>
        <pc:spChg chg="add del">
          <ac:chgData name="Robert Kočár" userId="0830b479360d7184" providerId="LiveId" clId="{D5A66F63-2A42-4BD1-BDC0-F08CBDB2BFEB}" dt="2026-05-13T07:29:29.449" v="5118" actId="26606"/>
          <ac:spMkLst>
            <pc:docMk/>
            <pc:sldMk cId="2509364464" sldId="316"/>
            <ac:spMk id="36" creationId="{DADD1FCA-8ACB-4958-81DD-4CDD6D3E1921}"/>
          </ac:spMkLst>
        </pc:spChg>
        <pc:spChg chg="add del">
          <ac:chgData name="Robert Kočár" userId="0830b479360d7184" providerId="LiveId" clId="{D5A66F63-2A42-4BD1-BDC0-F08CBDB2BFEB}" dt="2026-05-13T07:10:45.123" v="5072" actId="26606"/>
          <ac:spMkLst>
            <pc:docMk/>
            <pc:sldMk cId="2509364464" sldId="316"/>
            <ac:spMk id="37" creationId="{08C9B587-E65E-4B52-B37C-ABEBB6E87928}"/>
          </ac:spMkLst>
        </pc:spChg>
        <pc:spChg chg="add">
          <ac:chgData name="Robert Kočár" userId="0830b479360d7184" providerId="LiveId" clId="{D5A66F63-2A42-4BD1-BDC0-F08CBDB2BFEB}" dt="2026-05-13T07:29:29.449" v="5118" actId="26606"/>
          <ac:spMkLst>
            <pc:docMk/>
            <pc:sldMk cId="2509364464" sldId="316"/>
            <ac:spMk id="41" creationId="{B7BD7FCF-A254-4A97-A15C-319B67622677}"/>
          </ac:spMkLst>
        </pc:spChg>
        <pc:spChg chg="add del">
          <ac:chgData name="Robert Kočár" userId="0830b479360d7184" providerId="LiveId" clId="{D5A66F63-2A42-4BD1-BDC0-F08CBDB2BFEB}" dt="2026-05-13T07:10:38.083" v="5064" actId="26606"/>
          <ac:spMkLst>
            <pc:docMk/>
            <pc:sldMk cId="2509364464" sldId="316"/>
            <ac:spMk id="42" creationId="{A8384FB5-9ADC-4DDC-881B-597D56F5B15D}"/>
          </ac:spMkLst>
        </pc:spChg>
        <pc:spChg chg="add">
          <ac:chgData name="Robert Kočár" userId="0830b479360d7184" providerId="LiveId" clId="{D5A66F63-2A42-4BD1-BDC0-F08CBDB2BFEB}" dt="2026-05-13T07:29:29.449" v="5118" actId="26606"/>
          <ac:spMkLst>
            <pc:docMk/>
            <pc:sldMk cId="2509364464" sldId="316"/>
            <ac:spMk id="43" creationId="{52FFAF72-6204-4676-9C6F-9A4CC4D91805}"/>
          </ac:spMkLst>
        </pc:spChg>
        <pc:spChg chg="add del">
          <ac:chgData name="Robert Kočár" userId="0830b479360d7184" providerId="LiveId" clId="{D5A66F63-2A42-4BD1-BDC0-F08CBDB2BFEB}" dt="2026-05-13T07:10:38.083" v="5064" actId="26606"/>
          <ac:spMkLst>
            <pc:docMk/>
            <pc:sldMk cId="2509364464" sldId="316"/>
            <ac:spMk id="44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10:38.083" v="5064" actId="26606"/>
          <ac:spMkLst>
            <pc:docMk/>
            <pc:sldMk cId="2509364464" sldId="316"/>
            <ac:spMk id="46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10:38.083" v="5064" actId="26606"/>
          <ac:spMkLst>
            <pc:docMk/>
            <pc:sldMk cId="2509364464" sldId="316"/>
            <ac:spMk id="48" creationId="{A7009A0A-BEF5-4EAC-AF15-E4F9F002E239}"/>
          </ac:spMkLst>
        </pc:spChg>
        <pc:picChg chg="add mod modCrop">
          <ac:chgData name="Robert Kočár" userId="0830b479360d7184" providerId="LiveId" clId="{D5A66F63-2A42-4BD1-BDC0-F08CBDB2BFEB}" dt="2026-05-13T07:29:29.449" v="5118" actId="26606"/>
          <ac:picMkLst>
            <pc:docMk/>
            <pc:sldMk cId="2509364464" sldId="316"/>
            <ac:picMk id="4" creationId="{E1F566CD-FA9B-C633-572A-E7407F4ED729}"/>
          </ac:picMkLst>
        </pc:picChg>
      </pc:sldChg>
      <pc:sldChg chg="addSp delSp modSp add mod ord setBg">
        <pc:chgData name="Robert Kočár" userId="0830b479360d7184" providerId="LiveId" clId="{D5A66F63-2A42-4BD1-BDC0-F08CBDB2BFEB}" dt="2026-05-13T07:46:08.573" v="5215" actId="14100"/>
        <pc:sldMkLst>
          <pc:docMk/>
          <pc:sldMk cId="485485859" sldId="317"/>
        </pc:sldMkLst>
        <pc:spChg chg="mod">
          <ac:chgData name="Robert Kočár" userId="0830b479360d7184" providerId="LiveId" clId="{D5A66F63-2A42-4BD1-BDC0-F08CBDB2BFEB}" dt="2026-05-13T07:46:08.573" v="5215" actId="14100"/>
          <ac:spMkLst>
            <pc:docMk/>
            <pc:sldMk cId="485485859" sldId="317"/>
            <ac:spMk id="2" creationId="{14ABF7AF-5BB2-6420-DFE2-6D957EABDEB0}"/>
          </ac:spMkLst>
        </pc:spChg>
        <pc:spChg chg="add del">
          <ac:chgData name="Robert Kočár" userId="0830b479360d7184" providerId="LiveId" clId="{D5A66F63-2A42-4BD1-BDC0-F08CBDB2BFEB}" dt="2026-05-13T07:05:10.155" v="4994" actId="26606"/>
          <ac:spMkLst>
            <pc:docMk/>
            <pc:sldMk cId="485485859" sldId="317"/>
            <ac:spMk id="9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5:10.155" v="4994" actId="26606"/>
          <ac:spMkLst>
            <pc:docMk/>
            <pc:sldMk cId="485485859" sldId="317"/>
            <ac:spMk id="11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05:10.155" v="4994" actId="26606"/>
          <ac:spMkLst>
            <pc:docMk/>
            <pc:sldMk cId="485485859" sldId="317"/>
            <ac:spMk id="13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5:10.155" v="4994" actId="26606"/>
          <ac:spMkLst>
            <pc:docMk/>
            <pc:sldMk cId="485485859" sldId="317"/>
            <ac:spMk id="15" creationId="{A7009A0A-BEF5-4EAC-AF15-E4F9F002E239}"/>
          </ac:spMkLst>
        </pc:spChg>
        <pc:spChg chg="add del">
          <ac:chgData name="Robert Kočár" userId="0830b479360d7184" providerId="LiveId" clId="{D5A66F63-2A42-4BD1-BDC0-F08CBDB2BFEB}" dt="2026-05-13T07:21:50.906" v="5103" actId="26606"/>
          <ac:spMkLst>
            <pc:docMk/>
            <pc:sldMk cId="485485859" sldId="317"/>
            <ac:spMk id="20" creationId="{68AF5748-FED8-45BA-8631-26D1D10F3246}"/>
          </ac:spMkLst>
        </pc:spChg>
        <pc:spChg chg="add del">
          <ac:chgData name="Robert Kočár" userId="0830b479360d7184" providerId="LiveId" clId="{D5A66F63-2A42-4BD1-BDC0-F08CBDB2BFEB}" dt="2026-05-13T07:21:50.906" v="5103" actId="26606"/>
          <ac:spMkLst>
            <pc:docMk/>
            <pc:sldMk cId="485485859" sldId="317"/>
            <ac:spMk id="22" creationId="{AF2F604E-43BE-4DC3-B983-E071523364F8}"/>
          </ac:spMkLst>
        </pc:spChg>
        <pc:spChg chg="add del">
          <ac:chgData name="Robert Kočár" userId="0830b479360d7184" providerId="LiveId" clId="{D5A66F63-2A42-4BD1-BDC0-F08CBDB2BFEB}" dt="2026-05-13T07:21:50.906" v="5103" actId="26606"/>
          <ac:spMkLst>
            <pc:docMk/>
            <pc:sldMk cId="485485859" sldId="317"/>
            <ac:spMk id="24" creationId="{08C9B587-E65E-4B52-B37C-ABEBB6E87928}"/>
          </ac:spMkLst>
        </pc:spChg>
        <pc:spChg chg="add del">
          <ac:chgData name="Robert Kočár" userId="0830b479360d7184" providerId="LiveId" clId="{D5A66F63-2A42-4BD1-BDC0-F08CBDB2BFEB}" dt="2026-05-13T07:29:05.467" v="5115" actId="26606"/>
          <ac:spMkLst>
            <pc:docMk/>
            <pc:sldMk cId="485485859" sldId="317"/>
            <ac:spMk id="26" creationId="{D4771268-CB57-404A-9271-370EB28F6090}"/>
          </ac:spMkLst>
        </pc:spChg>
        <pc:spChg chg="add">
          <ac:chgData name="Robert Kočár" userId="0830b479360d7184" providerId="LiveId" clId="{D5A66F63-2A42-4BD1-BDC0-F08CBDB2BFEB}" dt="2026-05-13T07:29:05.467" v="5115" actId="26606"/>
          <ac:spMkLst>
            <pc:docMk/>
            <pc:sldMk cId="485485859" sldId="317"/>
            <ac:spMk id="28" creationId="{B7BD7FCF-A254-4A97-A15C-319B67622677}"/>
          </ac:spMkLst>
        </pc:spChg>
        <pc:spChg chg="add del">
          <ac:chgData name="Robert Kočár" userId="0830b479360d7184" providerId="LiveId" clId="{D5A66F63-2A42-4BD1-BDC0-F08CBDB2BFEB}" dt="2026-05-13T07:09:41.963" v="5025" actId="26606"/>
          <ac:spMkLst>
            <pc:docMk/>
            <pc:sldMk cId="485485859" sldId="317"/>
            <ac:spMk id="29" creationId="{A8384FB5-9ADC-4DDC-881B-597D56F5B15D}"/>
          </ac:spMkLst>
        </pc:spChg>
        <pc:spChg chg="add">
          <ac:chgData name="Robert Kočár" userId="0830b479360d7184" providerId="LiveId" clId="{D5A66F63-2A42-4BD1-BDC0-F08CBDB2BFEB}" dt="2026-05-13T07:29:05.467" v="5115" actId="26606"/>
          <ac:spMkLst>
            <pc:docMk/>
            <pc:sldMk cId="485485859" sldId="317"/>
            <ac:spMk id="30" creationId="{52FFAF72-6204-4676-9C6F-9A4CC4D91805}"/>
          </ac:spMkLst>
        </pc:spChg>
        <pc:spChg chg="add del">
          <ac:chgData name="Robert Kočár" userId="0830b479360d7184" providerId="LiveId" clId="{D5A66F63-2A42-4BD1-BDC0-F08CBDB2BFEB}" dt="2026-05-13T07:09:41.963" v="5025" actId="26606"/>
          <ac:spMkLst>
            <pc:docMk/>
            <pc:sldMk cId="485485859" sldId="317"/>
            <ac:spMk id="31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09:41.963" v="5025" actId="26606"/>
          <ac:spMkLst>
            <pc:docMk/>
            <pc:sldMk cId="485485859" sldId="317"/>
            <ac:spMk id="33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9:41.963" v="5025" actId="26606"/>
          <ac:spMkLst>
            <pc:docMk/>
            <pc:sldMk cId="485485859" sldId="317"/>
            <ac:spMk id="35" creationId="{A7009A0A-BEF5-4EAC-AF15-E4F9F002E239}"/>
          </ac:spMkLst>
        </pc:spChg>
        <pc:picChg chg="add mod modCrop">
          <ac:chgData name="Robert Kočár" userId="0830b479360d7184" providerId="LiveId" clId="{D5A66F63-2A42-4BD1-BDC0-F08CBDB2BFEB}" dt="2026-05-13T07:29:05.467" v="5115" actId="26606"/>
          <ac:picMkLst>
            <pc:docMk/>
            <pc:sldMk cId="485485859" sldId="317"/>
            <ac:picMk id="4" creationId="{3B12C670-17EB-A761-7172-964AF5DF34D2}"/>
          </ac:picMkLst>
        </pc:picChg>
      </pc:sldChg>
      <pc:sldChg chg="addSp delSp modSp add del mod ord setBg">
        <pc:chgData name="Robert Kočár" userId="0830b479360d7184" providerId="LiveId" clId="{D5A66F63-2A42-4BD1-BDC0-F08CBDB2BFEB}" dt="2026-05-13T07:21:36.648" v="5099" actId="47"/>
        <pc:sldMkLst>
          <pc:docMk/>
          <pc:sldMk cId="2481114909" sldId="318"/>
        </pc:sldMkLst>
        <pc:spChg chg="add mod ord">
          <ac:chgData name="Robert Kočár" userId="0830b479360d7184" providerId="LiveId" clId="{D5A66F63-2A42-4BD1-BDC0-F08CBDB2BFEB}" dt="2026-05-13T07:20:58.883" v="5082" actId="12"/>
          <ac:spMkLst>
            <pc:docMk/>
            <pc:sldMk cId="2481114909" sldId="318"/>
            <ac:spMk id="6" creationId="{F8705D33-24B9-2353-243F-15A7B6DBB1CB}"/>
          </ac:spMkLst>
        </pc:spChg>
        <pc:spChg chg="add del">
          <ac:chgData name="Robert Kočár" userId="0830b479360d7184" providerId="LiveId" clId="{D5A66F63-2A42-4BD1-BDC0-F08CBDB2BFEB}" dt="2026-05-13T07:04:07.313" v="4985" actId="26606"/>
          <ac:spMkLst>
            <pc:docMk/>
            <pc:sldMk cId="2481114909" sldId="318"/>
            <ac:spMk id="11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4:07.313" v="4985" actId="26606"/>
          <ac:spMkLst>
            <pc:docMk/>
            <pc:sldMk cId="2481114909" sldId="318"/>
            <ac:spMk id="13" creationId="{91E5A9A7-95C6-4F4F-B00E-C82E07FE62EF}"/>
          </ac:spMkLst>
        </pc:spChg>
        <pc:spChg chg="add del">
          <ac:chgData name="Robert Kočár" userId="0830b479360d7184" providerId="LiveId" clId="{D5A66F63-2A42-4BD1-BDC0-F08CBDB2BFEB}" dt="2026-05-13T07:04:07.313" v="4985" actId="26606"/>
          <ac:spMkLst>
            <pc:docMk/>
            <pc:sldMk cId="2481114909" sldId="318"/>
            <ac:spMk id="15" creationId="{D07DD2DE-F619-49DD-B5E7-03A290FF4ED1}"/>
          </ac:spMkLst>
        </pc:spChg>
        <pc:spChg chg="add del">
          <ac:chgData name="Robert Kočár" userId="0830b479360d7184" providerId="LiveId" clId="{D5A66F63-2A42-4BD1-BDC0-F08CBDB2BFEB}" dt="2026-05-13T07:04:07.313" v="4985" actId="26606"/>
          <ac:spMkLst>
            <pc:docMk/>
            <pc:sldMk cId="2481114909" sldId="318"/>
            <ac:spMk id="17" creationId="{85149191-5F60-4A28-AAFF-039F96B0F3EC}"/>
          </ac:spMkLst>
        </pc:spChg>
        <pc:spChg chg="add del">
          <ac:chgData name="Robert Kočár" userId="0830b479360d7184" providerId="LiveId" clId="{D5A66F63-2A42-4BD1-BDC0-F08CBDB2BFEB}" dt="2026-05-13T07:04:07.313" v="4985" actId="26606"/>
          <ac:spMkLst>
            <pc:docMk/>
            <pc:sldMk cId="2481114909" sldId="318"/>
            <ac:spMk id="19" creationId="{F8260ED5-17F7-4158-B241-D51DD4CF1B7E}"/>
          </ac:spMkLst>
        </pc:spChg>
        <pc:spChg chg="add del">
          <ac:chgData name="Robert Kočár" userId="0830b479360d7184" providerId="LiveId" clId="{D5A66F63-2A42-4BD1-BDC0-F08CBDB2BFEB}" dt="2026-05-13T07:05:31.585" v="4998" actId="26606"/>
          <ac:spMkLst>
            <pc:docMk/>
            <pc:sldMk cId="2481114909" sldId="318"/>
            <ac:spMk id="24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5:31.585" v="4998" actId="26606"/>
          <ac:spMkLst>
            <pc:docMk/>
            <pc:sldMk cId="2481114909" sldId="318"/>
            <ac:spMk id="26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05:31.585" v="4998" actId="26606"/>
          <ac:spMkLst>
            <pc:docMk/>
            <pc:sldMk cId="2481114909" sldId="318"/>
            <ac:spMk id="28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5:31.585" v="4998" actId="26606"/>
          <ac:spMkLst>
            <pc:docMk/>
            <pc:sldMk cId="2481114909" sldId="318"/>
            <ac:spMk id="30" creationId="{A7009A0A-BEF5-4EAC-AF15-E4F9F002E239}"/>
          </ac:spMkLst>
        </pc:spChg>
        <pc:spChg chg="add del">
          <ac:chgData name="Robert Kočár" userId="0830b479360d7184" providerId="LiveId" clId="{D5A66F63-2A42-4BD1-BDC0-F08CBDB2BFEB}" dt="2026-05-13T07:19:42.310" v="5073" actId="26606"/>
          <ac:spMkLst>
            <pc:docMk/>
            <pc:sldMk cId="2481114909" sldId="318"/>
            <ac:spMk id="35" creationId="{68AF5748-FED8-45BA-8631-26D1D10F3246}"/>
          </ac:spMkLst>
        </pc:spChg>
        <pc:spChg chg="add del">
          <ac:chgData name="Robert Kočár" userId="0830b479360d7184" providerId="LiveId" clId="{D5A66F63-2A42-4BD1-BDC0-F08CBDB2BFEB}" dt="2026-05-13T07:19:42.310" v="5073" actId="26606"/>
          <ac:spMkLst>
            <pc:docMk/>
            <pc:sldMk cId="2481114909" sldId="318"/>
            <ac:spMk id="37" creationId="{AF2F604E-43BE-4DC3-B983-E071523364F8}"/>
          </ac:spMkLst>
        </pc:spChg>
        <pc:spChg chg="add del">
          <ac:chgData name="Robert Kočár" userId="0830b479360d7184" providerId="LiveId" clId="{D5A66F63-2A42-4BD1-BDC0-F08CBDB2BFEB}" dt="2026-05-13T07:19:42.310" v="5073" actId="26606"/>
          <ac:spMkLst>
            <pc:docMk/>
            <pc:sldMk cId="2481114909" sldId="318"/>
            <ac:spMk id="39" creationId="{08C9B587-E65E-4B52-B37C-ABEBB6E87928}"/>
          </ac:spMkLst>
        </pc:spChg>
        <pc:spChg chg="add">
          <ac:chgData name="Robert Kočár" userId="0830b479360d7184" providerId="LiveId" clId="{D5A66F63-2A42-4BD1-BDC0-F08CBDB2BFEB}" dt="2026-05-13T07:19:42.310" v="5073" actId="26606"/>
          <ac:spMkLst>
            <pc:docMk/>
            <pc:sldMk cId="2481114909" sldId="318"/>
            <ac:spMk id="41" creationId="{B6FACB3C-9069-4791-BC5C-0DB7CD19B853}"/>
          </ac:spMkLst>
        </pc:spChg>
        <pc:spChg chg="add">
          <ac:chgData name="Robert Kočár" userId="0830b479360d7184" providerId="LiveId" clId="{D5A66F63-2A42-4BD1-BDC0-F08CBDB2BFEB}" dt="2026-05-13T07:19:42.310" v="5073" actId="26606"/>
          <ac:spMkLst>
            <pc:docMk/>
            <pc:sldMk cId="2481114909" sldId="318"/>
            <ac:spMk id="42" creationId="{71F2038E-D777-4B76-81DD-DD13EE91B9DD}"/>
          </ac:spMkLst>
        </pc:spChg>
        <pc:spChg chg="add del">
          <ac:chgData name="Robert Kočár" userId="0830b479360d7184" providerId="LiveId" clId="{D5A66F63-2A42-4BD1-BDC0-F08CBDB2BFEB}" dt="2026-05-13T07:10:33.178" v="5059" actId="26606"/>
          <ac:spMkLst>
            <pc:docMk/>
            <pc:sldMk cId="2481114909" sldId="318"/>
            <ac:spMk id="44" creationId="{5C8908E2-EE49-44D2-9428-A28D2312A8D5}"/>
          </ac:spMkLst>
        </pc:spChg>
        <pc:spChg chg="add del">
          <ac:chgData name="Robert Kočár" userId="0830b479360d7184" providerId="LiveId" clId="{D5A66F63-2A42-4BD1-BDC0-F08CBDB2BFEB}" dt="2026-05-13T07:10:33.178" v="5059" actId="26606"/>
          <ac:spMkLst>
            <pc:docMk/>
            <pc:sldMk cId="2481114909" sldId="318"/>
            <ac:spMk id="50" creationId="{8B88B599-C539-4F18-A32A-40207EC6E21A}"/>
          </ac:spMkLst>
        </pc:spChg>
        <pc:spChg chg="add del">
          <ac:chgData name="Robert Kočár" userId="0830b479360d7184" providerId="LiveId" clId="{D5A66F63-2A42-4BD1-BDC0-F08CBDB2BFEB}" dt="2026-05-13T07:10:33.178" v="5059" actId="26606"/>
          <ac:spMkLst>
            <pc:docMk/>
            <pc:sldMk cId="2481114909" sldId="318"/>
            <ac:spMk id="52" creationId="{ED888B23-07FA-482A-96DF-47E31AF1A603}"/>
          </ac:spMkLst>
        </pc:spChg>
        <pc:spChg chg="add del">
          <ac:chgData name="Robert Kočár" userId="0830b479360d7184" providerId="LiveId" clId="{D5A66F63-2A42-4BD1-BDC0-F08CBDB2BFEB}" dt="2026-05-13T07:09:40.913" v="5023" actId="26606"/>
          <ac:spMkLst>
            <pc:docMk/>
            <pc:sldMk cId="2481114909" sldId="318"/>
            <ac:spMk id="61" creationId="{BC4C4868-CB8F-4AF9-9CDB-8108F2C19B67}"/>
          </ac:spMkLst>
        </pc:spChg>
        <pc:spChg chg="add del">
          <ac:chgData name="Robert Kočár" userId="0830b479360d7184" providerId="LiveId" clId="{D5A66F63-2A42-4BD1-BDC0-F08CBDB2BFEB}" dt="2026-05-13T07:09:40.913" v="5023" actId="26606"/>
          <ac:spMkLst>
            <pc:docMk/>
            <pc:sldMk cId="2481114909" sldId="318"/>
            <ac:spMk id="62" creationId="{1B15ED52-F352-441B-82BF-E0EA34836D08}"/>
          </ac:spMkLst>
        </pc:spChg>
        <pc:spChg chg="add del">
          <ac:chgData name="Robert Kočár" userId="0830b479360d7184" providerId="LiveId" clId="{D5A66F63-2A42-4BD1-BDC0-F08CBDB2BFEB}" dt="2026-05-13T07:09:40.913" v="5023" actId="26606"/>
          <ac:spMkLst>
            <pc:docMk/>
            <pc:sldMk cId="2481114909" sldId="318"/>
            <ac:spMk id="63" creationId="{375E0459-6403-40CD-989D-56A4407CA12E}"/>
          </ac:spMkLst>
        </pc:spChg>
        <pc:spChg chg="add del">
          <ac:chgData name="Robert Kočár" userId="0830b479360d7184" providerId="LiveId" clId="{D5A66F63-2A42-4BD1-BDC0-F08CBDB2BFEB}" dt="2026-05-13T07:09:40.913" v="5023" actId="26606"/>
          <ac:spMkLst>
            <pc:docMk/>
            <pc:sldMk cId="2481114909" sldId="318"/>
            <ac:spMk id="64" creationId="{3B2E3793-BFE6-45A2-9B7B-E18844431C99}"/>
          </ac:spMkLst>
        </pc:spChg>
        <pc:spChg chg="add del">
          <ac:chgData name="Robert Kočár" userId="0830b479360d7184" providerId="LiveId" clId="{D5A66F63-2A42-4BD1-BDC0-F08CBDB2BFEB}" dt="2026-05-13T07:09:40.913" v="5023" actId="26606"/>
          <ac:spMkLst>
            <pc:docMk/>
            <pc:sldMk cId="2481114909" sldId="318"/>
            <ac:spMk id="65" creationId="{53E5B1A8-3AC9-4BD1-9BBC-78CA94F2D1BA}"/>
          </ac:spMkLst>
        </pc:spChg>
        <pc:grpChg chg="add">
          <ac:chgData name="Robert Kočár" userId="0830b479360d7184" providerId="LiveId" clId="{D5A66F63-2A42-4BD1-BDC0-F08CBDB2BFEB}" dt="2026-05-13T07:19:42.310" v="5073" actId="26606"/>
          <ac:grpSpMkLst>
            <pc:docMk/>
            <pc:sldMk cId="2481114909" sldId="318"/>
            <ac:grpSpMk id="43" creationId="{DD354807-230F-4402-B1B9-F733A8F1F190}"/>
          </ac:grpSpMkLst>
        </pc:grpChg>
        <pc:grpChg chg="add del">
          <ac:chgData name="Robert Kočár" userId="0830b479360d7184" providerId="LiveId" clId="{D5A66F63-2A42-4BD1-BDC0-F08CBDB2BFEB}" dt="2026-05-13T07:10:33.178" v="5059" actId="26606"/>
          <ac:grpSpMkLst>
            <pc:docMk/>
            <pc:sldMk cId="2481114909" sldId="318"/>
            <ac:grpSpMk id="46" creationId="{B29018A0-5DE6-4CC9-AB25-675616AF7225}"/>
          </ac:grpSpMkLst>
        </pc:grpChg>
        <pc:grpChg chg="add del">
          <ac:chgData name="Robert Kočár" userId="0830b479360d7184" providerId="LiveId" clId="{D5A66F63-2A42-4BD1-BDC0-F08CBDB2BFEB}" dt="2026-05-13T07:09:27.583" v="5021" actId="26606"/>
          <ac:grpSpMkLst>
            <pc:docMk/>
            <pc:sldMk cId="2481114909" sldId="318"/>
            <ac:grpSpMk id="57" creationId="{31C49F18-8757-4E87-5C2E-9D6D7B82BA3B}"/>
          </ac:grpSpMkLst>
        </pc:grpChg>
        <pc:picChg chg="add mod modCrop">
          <ac:chgData name="Robert Kočár" userId="0830b479360d7184" providerId="LiveId" clId="{D5A66F63-2A42-4BD1-BDC0-F08CBDB2BFEB}" dt="2026-05-13T07:19:42.310" v="5073" actId="26606"/>
          <ac:picMkLst>
            <pc:docMk/>
            <pc:sldMk cId="2481114909" sldId="318"/>
            <ac:picMk id="3" creationId="{1DD733C6-774A-9795-B07E-5C6EF0FB419C}"/>
          </ac:picMkLst>
        </pc:picChg>
      </pc:sldChg>
      <pc:sldChg chg="addSp delSp modSp add mod setBg">
        <pc:chgData name="Robert Kočár" userId="0830b479360d7184" providerId="LiveId" clId="{D5A66F63-2A42-4BD1-BDC0-F08CBDB2BFEB}" dt="2026-05-13T07:36:32.841" v="5164" actId="14100"/>
        <pc:sldMkLst>
          <pc:docMk/>
          <pc:sldMk cId="981275679" sldId="319"/>
        </pc:sldMkLst>
        <pc:spChg chg="mod">
          <ac:chgData name="Robert Kočár" userId="0830b479360d7184" providerId="LiveId" clId="{D5A66F63-2A42-4BD1-BDC0-F08CBDB2BFEB}" dt="2026-05-13T07:36:32.841" v="5164" actId="14100"/>
          <ac:spMkLst>
            <pc:docMk/>
            <pc:sldMk cId="981275679" sldId="319"/>
            <ac:spMk id="2" creationId="{D137EB60-4650-DB61-6A63-819BDE21B4C5}"/>
          </ac:spMkLst>
        </pc:spChg>
        <pc:spChg chg="add del">
          <ac:chgData name="Robert Kočár" userId="0830b479360d7184" providerId="LiveId" clId="{D5A66F63-2A42-4BD1-BDC0-F08CBDB2BFEB}" dt="2026-05-13T07:03:55.713" v="4984" actId="26606"/>
          <ac:spMkLst>
            <pc:docMk/>
            <pc:sldMk cId="981275679" sldId="319"/>
            <ac:spMk id="9" creationId="{5BF4DF2C-F028-4921-9C23-41303F650A62}"/>
          </ac:spMkLst>
        </pc:spChg>
        <pc:spChg chg="add del">
          <ac:chgData name="Robert Kočár" userId="0830b479360d7184" providerId="LiveId" clId="{D5A66F63-2A42-4BD1-BDC0-F08CBDB2BFEB}" dt="2026-05-13T07:03:55.713" v="4984" actId="26606"/>
          <ac:spMkLst>
            <pc:docMk/>
            <pc:sldMk cId="981275679" sldId="319"/>
            <ac:spMk id="11" creationId="{158B3569-73B2-4D05-8E95-886A6EE17F1F}"/>
          </ac:spMkLst>
        </pc:spChg>
        <pc:spChg chg="add del">
          <ac:chgData name="Robert Kočár" userId="0830b479360d7184" providerId="LiveId" clId="{D5A66F63-2A42-4BD1-BDC0-F08CBDB2BFEB}" dt="2026-05-13T07:03:55.707" v="4983" actId="26606"/>
          <ac:spMkLst>
            <pc:docMk/>
            <pc:sldMk cId="981275679" sldId="319"/>
            <ac:spMk id="22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3:55.707" v="4983" actId="26606"/>
          <ac:spMkLst>
            <pc:docMk/>
            <pc:sldMk cId="981275679" sldId="319"/>
            <ac:spMk id="24" creationId="{91E5A9A7-95C6-4F4F-B00E-C82E07FE62EF}"/>
          </ac:spMkLst>
        </pc:spChg>
        <pc:spChg chg="add del">
          <ac:chgData name="Robert Kočár" userId="0830b479360d7184" providerId="LiveId" clId="{D5A66F63-2A42-4BD1-BDC0-F08CBDB2BFEB}" dt="2026-05-13T07:03:55.707" v="4983" actId="26606"/>
          <ac:spMkLst>
            <pc:docMk/>
            <pc:sldMk cId="981275679" sldId="319"/>
            <ac:spMk id="26" creationId="{D07DD2DE-F619-49DD-B5E7-03A290FF4ED1}"/>
          </ac:spMkLst>
        </pc:spChg>
        <pc:spChg chg="add del">
          <ac:chgData name="Robert Kočár" userId="0830b479360d7184" providerId="LiveId" clId="{D5A66F63-2A42-4BD1-BDC0-F08CBDB2BFEB}" dt="2026-05-13T07:03:55.707" v="4983" actId="26606"/>
          <ac:spMkLst>
            <pc:docMk/>
            <pc:sldMk cId="981275679" sldId="319"/>
            <ac:spMk id="28" creationId="{85149191-5F60-4A28-AAFF-039F96B0F3EC}"/>
          </ac:spMkLst>
        </pc:spChg>
        <pc:spChg chg="add del">
          <ac:chgData name="Robert Kočár" userId="0830b479360d7184" providerId="LiveId" clId="{D5A66F63-2A42-4BD1-BDC0-F08CBDB2BFEB}" dt="2026-05-13T07:03:55.707" v="4983" actId="26606"/>
          <ac:spMkLst>
            <pc:docMk/>
            <pc:sldMk cId="981275679" sldId="319"/>
            <ac:spMk id="30" creationId="{F8260ED5-17F7-4158-B241-D51DD4CF1B7E}"/>
          </ac:spMkLst>
        </pc:spChg>
        <pc:spChg chg="add del">
          <ac:chgData name="Robert Kočár" userId="0830b479360d7184" providerId="LiveId" clId="{D5A66F63-2A42-4BD1-BDC0-F08CBDB2BFEB}" dt="2026-05-13T07:05:27.849" v="4997" actId="26606"/>
          <ac:spMkLst>
            <pc:docMk/>
            <pc:sldMk cId="981275679" sldId="319"/>
            <ac:spMk id="32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05:27.849" v="4997" actId="26606"/>
          <ac:spMkLst>
            <pc:docMk/>
            <pc:sldMk cId="981275679" sldId="319"/>
            <ac:spMk id="33" creationId="{1199E1B1-A8C0-4FE8-A5A8-1CB41D69F857}"/>
          </ac:spMkLst>
        </pc:spChg>
        <pc:spChg chg="add del">
          <ac:chgData name="Robert Kočár" userId="0830b479360d7184" providerId="LiveId" clId="{D5A66F63-2A42-4BD1-BDC0-F08CBDB2BFEB}" dt="2026-05-13T07:05:27.849" v="4997" actId="26606"/>
          <ac:spMkLst>
            <pc:docMk/>
            <pc:sldMk cId="981275679" sldId="319"/>
            <ac:spMk id="34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05:27.849" v="4997" actId="26606"/>
          <ac:spMkLst>
            <pc:docMk/>
            <pc:sldMk cId="981275679" sldId="319"/>
            <ac:spMk id="35" creationId="{A7009A0A-BEF5-4EAC-AF15-E4F9F002E239}"/>
          </ac:spMkLst>
        </pc:spChg>
        <pc:spChg chg="add del">
          <ac:chgData name="Robert Kočár" userId="0830b479360d7184" providerId="LiveId" clId="{D5A66F63-2A42-4BD1-BDC0-F08CBDB2BFEB}" dt="2026-05-13T07:21:40.690" v="5100" actId="26606"/>
          <ac:spMkLst>
            <pc:docMk/>
            <pc:sldMk cId="981275679" sldId="319"/>
            <ac:spMk id="40" creationId="{68AF5748-FED8-45BA-8631-26D1D10F3246}"/>
          </ac:spMkLst>
        </pc:spChg>
        <pc:spChg chg="add del">
          <ac:chgData name="Robert Kočár" userId="0830b479360d7184" providerId="LiveId" clId="{D5A66F63-2A42-4BD1-BDC0-F08CBDB2BFEB}" dt="2026-05-13T07:21:40.690" v="5100" actId="26606"/>
          <ac:spMkLst>
            <pc:docMk/>
            <pc:sldMk cId="981275679" sldId="319"/>
            <ac:spMk id="42" creationId="{AF2F604E-43BE-4DC3-B983-E071523364F8}"/>
          </ac:spMkLst>
        </pc:spChg>
        <pc:spChg chg="add del">
          <ac:chgData name="Robert Kočár" userId="0830b479360d7184" providerId="LiveId" clId="{D5A66F63-2A42-4BD1-BDC0-F08CBDB2BFEB}" dt="2026-05-13T07:21:40.690" v="5100" actId="26606"/>
          <ac:spMkLst>
            <pc:docMk/>
            <pc:sldMk cId="981275679" sldId="319"/>
            <ac:spMk id="44" creationId="{08C9B587-E65E-4B52-B37C-ABEBB6E87928}"/>
          </ac:spMkLst>
        </pc:spChg>
        <pc:spChg chg="add del">
          <ac:chgData name="Robert Kočár" userId="0830b479360d7184" providerId="LiveId" clId="{D5A66F63-2A42-4BD1-BDC0-F08CBDB2BFEB}" dt="2026-05-13T07:28:25.560" v="5111" actId="26606"/>
          <ac:spMkLst>
            <pc:docMk/>
            <pc:sldMk cId="981275679" sldId="319"/>
            <ac:spMk id="46" creationId="{D4771268-CB57-404A-9271-370EB28F6090}"/>
          </ac:spMkLst>
        </pc:spChg>
        <pc:spChg chg="add del">
          <ac:chgData name="Robert Kočár" userId="0830b479360d7184" providerId="LiveId" clId="{D5A66F63-2A42-4BD1-BDC0-F08CBDB2BFEB}" dt="2026-05-13T07:29:40.532" v="5120" actId="26606"/>
          <ac:spMkLst>
            <pc:docMk/>
            <pc:sldMk cId="981275679" sldId="319"/>
            <ac:spMk id="48" creationId="{3C54F4CE-85F0-46ED-80DA-9518C9251AD1}"/>
          </ac:spMkLst>
        </pc:spChg>
        <pc:spChg chg="add del">
          <ac:chgData name="Robert Kočár" userId="0830b479360d7184" providerId="LiveId" clId="{D5A66F63-2A42-4BD1-BDC0-F08CBDB2BFEB}" dt="2026-05-13T07:10:31.733" v="5058" actId="26606"/>
          <ac:spMkLst>
            <pc:docMk/>
            <pc:sldMk cId="981275679" sldId="319"/>
            <ac:spMk id="49" creationId="{A8384FB5-9ADC-4DDC-881B-597D56F5B15D}"/>
          </ac:spMkLst>
        </pc:spChg>
        <pc:spChg chg="add del">
          <ac:chgData name="Robert Kočár" userId="0830b479360d7184" providerId="LiveId" clId="{D5A66F63-2A42-4BD1-BDC0-F08CBDB2BFEB}" dt="2026-05-13T07:29:40.532" v="5120" actId="26606"/>
          <ac:spMkLst>
            <pc:docMk/>
            <pc:sldMk cId="981275679" sldId="319"/>
            <ac:spMk id="50" creationId="{DADD1FCA-8ACB-4958-81DD-4CDD6D3E1921}"/>
          </ac:spMkLst>
        </pc:spChg>
        <pc:spChg chg="add del">
          <ac:chgData name="Robert Kočár" userId="0830b479360d7184" providerId="LiveId" clId="{D5A66F63-2A42-4BD1-BDC0-F08CBDB2BFEB}" dt="2026-05-13T07:10:31.733" v="5058" actId="26606"/>
          <ac:spMkLst>
            <pc:docMk/>
            <pc:sldMk cId="981275679" sldId="319"/>
            <ac:spMk id="51" creationId="{1199E1B1-A8C0-4FE8-A5A8-1CB41D69F857}"/>
          </ac:spMkLst>
        </pc:spChg>
        <pc:spChg chg="add">
          <ac:chgData name="Robert Kočár" userId="0830b479360d7184" providerId="LiveId" clId="{D5A66F63-2A42-4BD1-BDC0-F08CBDB2BFEB}" dt="2026-05-13T07:29:40.532" v="5120" actId="26606"/>
          <ac:spMkLst>
            <pc:docMk/>
            <pc:sldMk cId="981275679" sldId="319"/>
            <ac:spMk id="52" creationId="{B7BD7FCF-A254-4A97-A15C-319B67622677}"/>
          </ac:spMkLst>
        </pc:spChg>
        <pc:spChg chg="add del">
          <ac:chgData name="Robert Kočár" userId="0830b479360d7184" providerId="LiveId" clId="{D5A66F63-2A42-4BD1-BDC0-F08CBDB2BFEB}" dt="2026-05-13T07:10:31.733" v="5058" actId="26606"/>
          <ac:spMkLst>
            <pc:docMk/>
            <pc:sldMk cId="981275679" sldId="319"/>
            <ac:spMk id="53" creationId="{84A8DE83-DE75-4B41-9DB4-A7EC0B0DEC0B}"/>
          </ac:spMkLst>
        </pc:spChg>
        <pc:spChg chg="add del">
          <ac:chgData name="Robert Kočár" userId="0830b479360d7184" providerId="LiveId" clId="{D5A66F63-2A42-4BD1-BDC0-F08CBDB2BFEB}" dt="2026-05-13T07:10:31.733" v="5058" actId="26606"/>
          <ac:spMkLst>
            <pc:docMk/>
            <pc:sldMk cId="981275679" sldId="319"/>
            <ac:spMk id="55" creationId="{A7009A0A-BEF5-4EAC-AF15-E4F9F002E239}"/>
          </ac:spMkLst>
        </pc:spChg>
        <pc:spChg chg="add">
          <ac:chgData name="Robert Kočár" userId="0830b479360d7184" providerId="LiveId" clId="{D5A66F63-2A42-4BD1-BDC0-F08CBDB2BFEB}" dt="2026-05-13T07:29:40.532" v="5120" actId="26606"/>
          <ac:spMkLst>
            <pc:docMk/>
            <pc:sldMk cId="981275679" sldId="319"/>
            <ac:spMk id="57" creationId="{52FFAF72-6204-4676-9C6F-9A4CC4D91805}"/>
          </ac:spMkLst>
        </pc:spChg>
        <pc:grpChg chg="add del">
          <ac:chgData name="Robert Kočár" userId="0830b479360d7184" providerId="LiveId" clId="{D5A66F63-2A42-4BD1-BDC0-F08CBDB2BFEB}" dt="2026-05-13T07:03:55.713" v="4984" actId="26606"/>
          <ac:grpSpMkLst>
            <pc:docMk/>
            <pc:sldMk cId="981275679" sldId="319"/>
            <ac:grpSpMk id="15" creationId="{892B7B61-D701-474B-AE8F-EA238B550A78}"/>
          </ac:grpSpMkLst>
        </pc:grpChg>
        <pc:picChg chg="add mod modCrop">
          <ac:chgData name="Robert Kočár" userId="0830b479360d7184" providerId="LiveId" clId="{D5A66F63-2A42-4BD1-BDC0-F08CBDB2BFEB}" dt="2026-05-13T07:29:40.532" v="5120" actId="26606"/>
          <ac:picMkLst>
            <pc:docMk/>
            <pc:sldMk cId="981275679" sldId="319"/>
            <ac:picMk id="4" creationId="{FA2764EF-510D-97D8-F054-C4CD1DDE7426}"/>
          </ac:picMkLst>
        </pc:picChg>
        <pc:picChg chg="add del mod modCrop">
          <ac:chgData name="Robert Kočár" userId="0830b479360d7184" providerId="LiveId" clId="{D5A66F63-2A42-4BD1-BDC0-F08CBDB2BFEB}" dt="2026-05-13T07:01:10.784" v="4966" actId="478"/>
          <ac:picMkLst>
            <pc:docMk/>
            <pc:sldMk cId="981275679" sldId="319"/>
            <ac:picMk id="7" creationId="{7C2E93C3-D190-BA1D-B1F9-8B8EBC65C76C}"/>
          </ac:picMkLst>
        </pc:picChg>
        <pc:cxnChg chg="add del">
          <ac:chgData name="Robert Kočár" userId="0830b479360d7184" providerId="LiveId" clId="{D5A66F63-2A42-4BD1-BDC0-F08CBDB2BFEB}" dt="2026-05-13T07:03:55.713" v="4984" actId="26606"/>
          <ac:cxnSpMkLst>
            <pc:docMk/>
            <pc:sldMk cId="981275679" sldId="319"/>
            <ac:cxnSpMk id="13" creationId="{56020367-4FD5-4596-8E10-C5F095CD8DBF}"/>
          </ac:cxnSpMkLst>
        </pc:cxnChg>
      </pc:sldChg>
      <pc:sldChg chg="addSp delSp modSp add mod setBg delDesignElem">
        <pc:chgData name="Robert Kočár" userId="0830b479360d7184" providerId="LiveId" clId="{D5A66F63-2A42-4BD1-BDC0-F08CBDB2BFEB}" dt="2026-05-13T08:14:52.666" v="5301" actId="122"/>
        <pc:sldMkLst>
          <pc:docMk/>
          <pc:sldMk cId="2949160727" sldId="320"/>
        </pc:sldMkLst>
        <pc:spChg chg="mod">
          <ac:chgData name="Robert Kočár" userId="0830b479360d7184" providerId="LiveId" clId="{D5A66F63-2A42-4BD1-BDC0-F08CBDB2BFEB}" dt="2026-05-13T08:14:52.666" v="5301" actId="122"/>
          <ac:spMkLst>
            <pc:docMk/>
            <pc:sldMk cId="2949160727" sldId="320"/>
            <ac:spMk id="2" creationId="{94923422-421F-9AAA-429F-D85206E94871}"/>
          </ac:spMkLst>
        </pc:spChg>
        <pc:spChg chg="add">
          <ac:chgData name="Robert Kočár" userId="0830b479360d7184" providerId="LiveId" clId="{D5A66F63-2A42-4BD1-BDC0-F08CBDB2BFEB}" dt="2026-05-10T14:25:26.111" v="3703" actId="26606"/>
          <ac:spMkLst>
            <pc:docMk/>
            <pc:sldMk cId="2949160727" sldId="320"/>
            <ac:spMk id="10" creationId="{F13C74B1-5B17-4795-BED0-7140497B445A}"/>
          </ac:spMkLst>
        </pc:spChg>
        <pc:spChg chg="add">
          <ac:chgData name="Robert Kočár" userId="0830b479360d7184" providerId="LiveId" clId="{D5A66F63-2A42-4BD1-BDC0-F08CBDB2BFEB}" dt="2026-05-10T14:25:26.111" v="3703" actId="26606"/>
          <ac:spMkLst>
            <pc:docMk/>
            <pc:sldMk cId="2949160727" sldId="320"/>
            <ac:spMk id="11" creationId="{D4974D33-8DC5-464E-8C6D-BE58F0669C17}"/>
          </ac:spMkLst>
        </pc:spChg>
        <pc:picChg chg="add mod">
          <ac:chgData name="Robert Kočár" userId="0830b479360d7184" providerId="LiveId" clId="{D5A66F63-2A42-4BD1-BDC0-F08CBDB2BFEB}" dt="2026-05-10T14:25:26.111" v="3703" actId="26606"/>
          <ac:picMkLst>
            <pc:docMk/>
            <pc:sldMk cId="2949160727" sldId="320"/>
            <ac:picMk id="3" creationId="{473F5EBF-162B-92C7-335E-BD2350C5C52D}"/>
          </ac:picMkLst>
        </pc:picChg>
      </pc:sldChg>
      <pc:sldChg chg="addSp delSp modSp add mod">
        <pc:chgData name="Robert Kočár" userId="0830b479360d7184" providerId="LiveId" clId="{D5A66F63-2A42-4BD1-BDC0-F08CBDB2BFEB}" dt="2026-05-11T12:08:48.061" v="4392" actId="1076"/>
        <pc:sldMkLst>
          <pc:docMk/>
          <pc:sldMk cId="2322296012" sldId="321"/>
        </pc:sldMkLst>
        <pc:spChg chg="mod">
          <ac:chgData name="Robert Kočár" userId="0830b479360d7184" providerId="LiveId" clId="{D5A66F63-2A42-4BD1-BDC0-F08CBDB2BFEB}" dt="2026-05-11T12:08:30.904" v="4390" actId="1076"/>
          <ac:spMkLst>
            <pc:docMk/>
            <pc:sldMk cId="2322296012" sldId="321"/>
            <ac:spMk id="18" creationId="{47965832-F36C-A68E-A99B-70B4F1C0366A}"/>
          </ac:spMkLst>
        </pc:spChg>
        <pc:spChg chg="mod">
          <ac:chgData name="Robert Kočár" userId="0830b479360d7184" providerId="LiveId" clId="{D5A66F63-2A42-4BD1-BDC0-F08CBDB2BFEB}" dt="2026-05-11T12:08:23.960" v="4389" actId="1076"/>
          <ac:spMkLst>
            <pc:docMk/>
            <pc:sldMk cId="2322296012" sldId="321"/>
            <ac:spMk id="20" creationId="{7AC4C508-AE66-61FC-E5C9-DED27E9CCC2C}"/>
          </ac:spMkLst>
        </pc:spChg>
        <pc:spChg chg="mod">
          <ac:chgData name="Robert Kočár" userId="0830b479360d7184" providerId="LiveId" clId="{D5A66F63-2A42-4BD1-BDC0-F08CBDB2BFEB}" dt="2026-05-11T12:02:04.062" v="4254" actId="20577"/>
          <ac:spMkLst>
            <pc:docMk/>
            <pc:sldMk cId="2322296012" sldId="321"/>
            <ac:spMk id="21" creationId="{552F8862-7D8F-EE5D-B82A-603CE7EA4B66}"/>
          </ac:spMkLst>
        </pc:spChg>
        <pc:spChg chg="mod">
          <ac:chgData name="Robert Kočár" userId="0830b479360d7184" providerId="LiveId" clId="{D5A66F63-2A42-4BD1-BDC0-F08CBDB2BFEB}" dt="2026-05-11T12:00:46.514" v="4217" actId="20577"/>
          <ac:spMkLst>
            <pc:docMk/>
            <pc:sldMk cId="2322296012" sldId="321"/>
            <ac:spMk id="22" creationId="{4FCF9089-3921-52DA-D10B-39661DCB31A9}"/>
          </ac:spMkLst>
        </pc:spChg>
        <pc:spChg chg="mod">
          <ac:chgData name="Robert Kočár" userId="0830b479360d7184" providerId="LiveId" clId="{D5A66F63-2A42-4BD1-BDC0-F08CBDB2BFEB}" dt="2026-05-11T12:06:41.922" v="4364" actId="1076"/>
          <ac:spMkLst>
            <pc:docMk/>
            <pc:sldMk cId="2322296012" sldId="321"/>
            <ac:spMk id="23" creationId="{8397DD48-AB71-7EB6-D874-9A4FBD9799B6}"/>
          </ac:spMkLst>
        </pc:spChg>
        <pc:spChg chg="mod">
          <ac:chgData name="Robert Kočár" userId="0830b479360d7184" providerId="LiveId" clId="{D5A66F63-2A42-4BD1-BDC0-F08CBDB2BFEB}" dt="2026-05-11T12:07:07.860" v="4370" actId="1076"/>
          <ac:spMkLst>
            <pc:docMk/>
            <pc:sldMk cId="2322296012" sldId="321"/>
            <ac:spMk id="24" creationId="{EA0D2059-2F96-CAFB-DA8A-AEE20EAD1186}"/>
          </ac:spMkLst>
        </pc:spChg>
        <pc:spChg chg="mod">
          <ac:chgData name="Robert Kočár" userId="0830b479360d7184" providerId="LiveId" clId="{D5A66F63-2A42-4BD1-BDC0-F08CBDB2BFEB}" dt="2026-05-11T12:08:37.157" v="4391" actId="1076"/>
          <ac:spMkLst>
            <pc:docMk/>
            <pc:sldMk cId="2322296012" sldId="321"/>
            <ac:spMk id="25" creationId="{47FB4846-494E-B3D1-C91B-BE760BA04DAC}"/>
          </ac:spMkLst>
        </pc:spChg>
        <pc:picChg chg="add mod modCrop">
          <ac:chgData name="Robert Kočár" userId="0830b479360d7184" providerId="LiveId" clId="{D5A66F63-2A42-4BD1-BDC0-F08CBDB2BFEB}" dt="2026-05-11T12:08:48.061" v="4392" actId="1076"/>
          <ac:picMkLst>
            <pc:docMk/>
            <pc:sldMk cId="2322296012" sldId="321"/>
            <ac:picMk id="3" creationId="{BE9F5645-B4FE-3126-5A6F-2810AB31A777}"/>
          </ac:picMkLst>
        </pc:picChg>
        <pc:picChg chg="add mod modCrop">
          <ac:chgData name="Robert Kočár" userId="0830b479360d7184" providerId="LiveId" clId="{D5A66F63-2A42-4BD1-BDC0-F08CBDB2BFEB}" dt="2026-05-11T12:08:20.241" v="4388" actId="1076"/>
          <ac:picMkLst>
            <pc:docMk/>
            <pc:sldMk cId="2322296012" sldId="321"/>
            <ac:picMk id="6" creationId="{4F400C2F-BA1C-C19F-0699-BA550BF58BF9}"/>
          </ac:picMkLst>
        </pc:picChg>
        <pc:picChg chg="add mod modCrop">
          <ac:chgData name="Robert Kočár" userId="0830b479360d7184" providerId="LiveId" clId="{D5A66F63-2A42-4BD1-BDC0-F08CBDB2BFEB}" dt="2026-05-11T12:00:33.077" v="4195" actId="14100"/>
          <ac:picMkLst>
            <pc:docMk/>
            <pc:sldMk cId="2322296012" sldId="321"/>
            <ac:picMk id="10" creationId="{88926833-C8EC-5D1F-1F1A-D76E614C0147}"/>
          </ac:picMkLst>
        </pc:picChg>
        <pc:picChg chg="add mod modCrop">
          <ac:chgData name="Robert Kočár" userId="0830b479360d7184" providerId="LiveId" clId="{D5A66F63-2A42-4BD1-BDC0-F08CBDB2BFEB}" dt="2026-05-11T12:01:51.688" v="4224" actId="1076"/>
          <ac:picMkLst>
            <pc:docMk/>
            <pc:sldMk cId="2322296012" sldId="321"/>
            <ac:picMk id="14" creationId="{7F51CE2B-C97D-EE5B-CC5F-637AE34E9C35}"/>
          </ac:picMkLst>
        </pc:picChg>
        <pc:picChg chg="add mod modCrop">
          <ac:chgData name="Robert Kočár" userId="0830b479360d7184" providerId="LiveId" clId="{D5A66F63-2A42-4BD1-BDC0-F08CBDB2BFEB}" dt="2026-05-11T12:06:55.069" v="4368" actId="14100"/>
          <ac:picMkLst>
            <pc:docMk/>
            <pc:sldMk cId="2322296012" sldId="321"/>
            <ac:picMk id="19" creationId="{B89E9AB7-B1D4-F520-CD16-7B2367E18660}"/>
          </ac:picMkLst>
        </pc:picChg>
        <pc:picChg chg="add mod modCrop">
          <ac:chgData name="Robert Kočár" userId="0830b479360d7184" providerId="LiveId" clId="{D5A66F63-2A42-4BD1-BDC0-F08CBDB2BFEB}" dt="2026-05-11T12:06:32.116" v="4362" actId="14100"/>
          <ac:picMkLst>
            <pc:docMk/>
            <pc:sldMk cId="2322296012" sldId="321"/>
            <ac:picMk id="27" creationId="{873457C7-8A95-4DB3-52C1-522CADDD9F1F}"/>
          </ac:picMkLst>
        </pc:picChg>
        <pc:picChg chg="add mod modCrop">
          <ac:chgData name="Robert Kočár" userId="0830b479360d7184" providerId="LiveId" clId="{D5A66F63-2A42-4BD1-BDC0-F08CBDB2BFEB}" dt="2026-05-11T12:08:14.753" v="4386" actId="1076"/>
          <ac:picMkLst>
            <pc:docMk/>
            <pc:sldMk cId="2322296012" sldId="321"/>
            <ac:picMk id="31" creationId="{FEDF1621-9B45-7E6C-4705-28C775A32A4D}"/>
          </ac:picMkLst>
        </pc:picChg>
      </pc:sldChg>
      <pc:sldChg chg="addSp delSp modSp add mod setBg delDesignElem">
        <pc:chgData name="Robert Kočár" userId="0830b479360d7184" providerId="LiveId" clId="{D5A66F63-2A42-4BD1-BDC0-F08CBDB2BFEB}" dt="2026-05-11T13:09:37.904" v="4470" actId="14100"/>
        <pc:sldMkLst>
          <pc:docMk/>
          <pc:sldMk cId="3133317533" sldId="322"/>
        </pc:sldMkLst>
        <pc:picChg chg="add mod modCrop">
          <ac:chgData name="Robert Kočár" userId="0830b479360d7184" providerId="LiveId" clId="{D5A66F63-2A42-4BD1-BDC0-F08CBDB2BFEB}" dt="2026-05-11T13:09:37.904" v="4470" actId="14100"/>
          <ac:picMkLst>
            <pc:docMk/>
            <pc:sldMk cId="3133317533" sldId="322"/>
            <ac:picMk id="3" creationId="{A397BF54-F32C-DBD6-BA67-DE6417ADC77D}"/>
          </ac:picMkLst>
        </pc:picChg>
      </pc:sldChg>
      <pc:sldChg chg="addSp delSp modSp add mod setBg delDesignElem">
        <pc:chgData name="Robert Kočár" userId="0830b479360d7184" providerId="LiveId" clId="{D5A66F63-2A42-4BD1-BDC0-F08CBDB2BFEB}" dt="2026-05-11T13:12:15.782" v="4483" actId="14100"/>
        <pc:sldMkLst>
          <pc:docMk/>
          <pc:sldMk cId="2252789130" sldId="323"/>
        </pc:sldMkLst>
        <pc:picChg chg="add mod modCrop">
          <ac:chgData name="Robert Kočár" userId="0830b479360d7184" providerId="LiveId" clId="{D5A66F63-2A42-4BD1-BDC0-F08CBDB2BFEB}" dt="2026-05-11T13:12:11.824" v="4482" actId="14100"/>
          <ac:picMkLst>
            <pc:docMk/>
            <pc:sldMk cId="2252789130" sldId="323"/>
            <ac:picMk id="3" creationId="{6E446738-531A-07A1-D2B3-E3B3841AAEFD}"/>
          </ac:picMkLst>
        </pc:picChg>
        <pc:picChg chg="add mod modCrop">
          <ac:chgData name="Robert Kočár" userId="0830b479360d7184" providerId="LiveId" clId="{D5A66F63-2A42-4BD1-BDC0-F08CBDB2BFEB}" dt="2026-05-11T13:12:15.782" v="4483" actId="14100"/>
          <ac:picMkLst>
            <pc:docMk/>
            <pc:sldMk cId="2252789130" sldId="323"/>
            <ac:picMk id="6" creationId="{B7B2ABD8-BEA3-4410-95E1-47F87BE2E122}"/>
          </ac:picMkLst>
        </pc:picChg>
      </pc:sldChg>
      <pc:sldChg chg="addSp delSp modSp add mod setBg delDesignElem">
        <pc:chgData name="Robert Kočár" userId="0830b479360d7184" providerId="LiveId" clId="{D5A66F63-2A42-4BD1-BDC0-F08CBDB2BFEB}" dt="2026-05-12T07:20:16.324" v="4910" actId="1076"/>
        <pc:sldMkLst>
          <pc:docMk/>
          <pc:sldMk cId="2452825782" sldId="324"/>
        </pc:sldMkLst>
        <pc:spChg chg="del">
          <ac:chgData name="Robert Kočár" userId="0830b479360d7184" providerId="LiveId" clId="{D5A66F63-2A42-4BD1-BDC0-F08CBDB2BFEB}" dt="2026-05-12T07:19:41.596" v="4904" actId="478"/>
          <ac:spMkLst>
            <pc:docMk/>
            <pc:sldMk cId="2452825782" sldId="324"/>
            <ac:spMk id="7" creationId="{A95820CC-934D-66B0-952D-3240F271FD7A}"/>
          </ac:spMkLst>
        </pc:spChg>
        <pc:spChg chg="del">
          <ac:chgData name="Robert Kočár" userId="0830b479360d7184" providerId="LiveId" clId="{D5A66F63-2A42-4BD1-BDC0-F08CBDB2BFEB}" dt="2026-05-12T07:04:32.198" v="4884"/>
          <ac:spMkLst>
            <pc:docMk/>
            <pc:sldMk cId="2452825782" sldId="324"/>
            <ac:spMk id="9" creationId="{4D41CAC9-DBC5-D4E3-6406-DC80547FDA61}"/>
          </ac:spMkLst>
        </pc:spChg>
        <pc:spChg chg="del">
          <ac:chgData name="Robert Kočár" userId="0830b479360d7184" providerId="LiveId" clId="{D5A66F63-2A42-4BD1-BDC0-F08CBDB2BFEB}" dt="2026-05-12T07:04:32.198" v="4884"/>
          <ac:spMkLst>
            <pc:docMk/>
            <pc:sldMk cId="2452825782" sldId="324"/>
            <ac:spMk id="11" creationId="{0AAC1BFC-53ED-24EA-2D30-7219363908BC}"/>
          </ac:spMkLst>
        </pc:spChg>
        <pc:picChg chg="add mod">
          <ac:chgData name="Robert Kočár" userId="0830b479360d7184" providerId="LiveId" clId="{D5A66F63-2A42-4BD1-BDC0-F08CBDB2BFEB}" dt="2026-05-12T07:20:14.037" v="4909" actId="14100"/>
          <ac:picMkLst>
            <pc:docMk/>
            <pc:sldMk cId="2452825782" sldId="324"/>
            <ac:picMk id="2" creationId="{ABD9120B-54D7-FF5B-6957-F07AD76294A5}"/>
          </ac:picMkLst>
        </pc:picChg>
        <pc:picChg chg="mod">
          <ac:chgData name="Robert Kočár" userId="0830b479360d7184" providerId="LiveId" clId="{D5A66F63-2A42-4BD1-BDC0-F08CBDB2BFEB}" dt="2026-05-12T07:20:16.324" v="4910" actId="1076"/>
          <ac:picMkLst>
            <pc:docMk/>
            <pc:sldMk cId="2452825782" sldId="324"/>
            <ac:picMk id="3" creationId="{8DBB0AD6-F974-5438-7E00-5F0F655887B6}"/>
          </ac:picMkLst>
        </pc:picChg>
      </pc:sldChg>
      <pc:sldChg chg="add del">
        <pc:chgData name="Robert Kočár" userId="0830b479360d7184" providerId="LiveId" clId="{D5A66F63-2A42-4BD1-BDC0-F08CBDB2BFEB}" dt="2026-05-12T09:19:35.563" v="4917" actId="2696"/>
        <pc:sldMkLst>
          <pc:docMk/>
          <pc:sldMk cId="7553376" sldId="325"/>
        </pc:sldMkLst>
      </pc:sldChg>
      <pc:sldChg chg="addSp delSp modSp add mod setBg delDesignElem">
        <pc:chgData name="Robert Kočár" userId="0830b479360d7184" providerId="LiveId" clId="{D5A66F63-2A42-4BD1-BDC0-F08CBDB2BFEB}" dt="2026-05-13T06:38:49.429" v="4965" actId="26606"/>
        <pc:sldMkLst>
          <pc:docMk/>
          <pc:sldMk cId="2257337056" sldId="325"/>
        </pc:sldMkLst>
        <pc:spChg chg="add del">
          <ac:chgData name="Robert Kočár" userId="0830b479360d7184" providerId="LiveId" clId="{D5A66F63-2A42-4BD1-BDC0-F08CBDB2BFEB}" dt="2026-05-13T06:38:49.429" v="4965" actId="26606"/>
          <ac:spMkLst>
            <pc:docMk/>
            <pc:sldMk cId="2257337056" sldId="325"/>
            <ac:spMk id="8" creationId="{854ECEBE-9353-406C-9313-02A517A310EF}"/>
          </ac:spMkLst>
        </pc:spChg>
        <pc:spChg chg="del">
          <ac:chgData name="Robert Kočár" userId="0830b479360d7184" providerId="LiveId" clId="{D5A66F63-2A42-4BD1-BDC0-F08CBDB2BFEB}" dt="2026-05-13T06:32:21.873" v="4922"/>
          <ac:spMkLst>
            <pc:docMk/>
            <pc:sldMk cId="2257337056" sldId="325"/>
            <ac:spMk id="9" creationId="{0696BB5A-1A41-E1A9-0B5C-916B5E57769C}"/>
          </ac:spMkLst>
        </pc:spChg>
        <pc:spChg chg="del">
          <ac:chgData name="Robert Kočár" userId="0830b479360d7184" providerId="LiveId" clId="{D5A66F63-2A42-4BD1-BDC0-F08CBDB2BFEB}" dt="2026-05-13T06:32:21.873" v="4922"/>
          <ac:spMkLst>
            <pc:docMk/>
            <pc:sldMk cId="2257337056" sldId="325"/>
            <ac:spMk id="11" creationId="{4035CA83-3B75-B634-279A-43C5BA04AB11}"/>
          </ac:spMkLst>
        </pc:spChg>
        <pc:spChg chg="add del">
          <ac:chgData name="Robert Kočár" userId="0830b479360d7184" providerId="LiveId" clId="{D5A66F63-2A42-4BD1-BDC0-F08CBDB2BFEB}" dt="2026-05-13T06:38:49.429" v="4965" actId="26606"/>
          <ac:spMkLst>
            <pc:docMk/>
            <pc:sldMk cId="2257337056" sldId="325"/>
            <ac:spMk id="13" creationId="{86806086-A782-4311-A63B-1A68574D8067}"/>
          </ac:spMkLst>
        </pc:spChg>
        <pc:spChg chg="add del">
          <ac:chgData name="Robert Kočár" userId="0830b479360d7184" providerId="LiveId" clId="{D5A66F63-2A42-4BD1-BDC0-F08CBDB2BFEB}" dt="2026-05-13T06:38:49.429" v="4965" actId="26606"/>
          <ac:spMkLst>
            <pc:docMk/>
            <pc:sldMk cId="2257337056" sldId="325"/>
            <ac:spMk id="15" creationId="{CE71458B-DF80-43DF-9693-2EC3878ACAB5}"/>
          </ac:spMkLst>
        </pc:spChg>
        <pc:spChg chg="add del">
          <ac:chgData name="Robert Kočár" userId="0830b479360d7184" providerId="LiveId" clId="{D5A66F63-2A42-4BD1-BDC0-F08CBDB2BFEB}" dt="2026-05-13T06:38:49.429" v="4965" actId="26606"/>
          <ac:spMkLst>
            <pc:docMk/>
            <pc:sldMk cId="2257337056" sldId="325"/>
            <ac:spMk id="17" creationId="{DE1994AC-22D1-4B48-9EDA-BE373E704567}"/>
          </ac:spMkLst>
        </pc:spChg>
        <pc:spChg chg="add del">
          <ac:chgData name="Robert Kočár" userId="0830b479360d7184" providerId="LiveId" clId="{D5A66F63-2A42-4BD1-BDC0-F08CBDB2BFEB}" dt="2026-05-13T06:38:49.429" v="4965" actId="26606"/>
          <ac:spMkLst>
            <pc:docMk/>
            <pc:sldMk cId="2257337056" sldId="325"/>
            <ac:spMk id="19" creationId="{22220111-5018-4EB7-A38B-79BD37F7C095}"/>
          </ac:spMkLst>
        </pc:spChg>
        <pc:picChg chg="del">
          <ac:chgData name="Robert Kočár" userId="0830b479360d7184" providerId="LiveId" clId="{D5A66F63-2A42-4BD1-BDC0-F08CBDB2BFEB}" dt="2026-05-13T06:32:24.529" v="4923" actId="478"/>
          <ac:picMkLst>
            <pc:docMk/>
            <pc:sldMk cId="2257337056" sldId="325"/>
            <ac:picMk id="3" creationId="{D0517666-2B57-7814-252A-9CDDFF80053E}"/>
          </ac:picMkLst>
        </pc:picChg>
        <pc:picChg chg="add mod modCrop">
          <ac:chgData name="Robert Kočár" userId="0830b479360d7184" providerId="LiveId" clId="{D5A66F63-2A42-4BD1-BDC0-F08CBDB2BFEB}" dt="2026-05-13T06:38:49.429" v="4965" actId="26606"/>
          <ac:picMkLst>
            <pc:docMk/>
            <pc:sldMk cId="2257337056" sldId="325"/>
            <ac:picMk id="4" creationId="{31B4C60F-55DD-CC03-C228-CEC92D9C233C}"/>
          </ac:picMkLst>
        </pc:picChg>
        <pc:picChg chg="add mod modCrop">
          <ac:chgData name="Robert Kočár" userId="0830b479360d7184" providerId="LiveId" clId="{D5A66F63-2A42-4BD1-BDC0-F08CBDB2BFEB}" dt="2026-05-13T06:38:49.429" v="4965" actId="26606"/>
          <ac:picMkLst>
            <pc:docMk/>
            <pc:sldMk cId="2257337056" sldId="325"/>
            <ac:picMk id="6" creationId="{DFF8EE06-7DA9-AF93-58D9-A1E3F6562049}"/>
          </ac:picMkLst>
        </pc:picChg>
      </pc:sldChg>
      <pc:sldChg chg="addSp delSp modSp add mod setBg delDesignElem">
        <pc:chgData name="Robert Kočár" userId="0830b479360d7184" providerId="LiveId" clId="{D5A66F63-2A42-4BD1-BDC0-F08CBDB2BFEB}" dt="2026-05-13T07:31:22.492" v="5141" actId="14100"/>
        <pc:sldMkLst>
          <pc:docMk/>
          <pc:sldMk cId="2537679413" sldId="326"/>
        </pc:sldMkLst>
        <pc:spChg chg="mod">
          <ac:chgData name="Robert Kočár" userId="0830b479360d7184" providerId="LiveId" clId="{D5A66F63-2A42-4BD1-BDC0-F08CBDB2BFEB}" dt="2026-05-13T07:31:22.492" v="5141" actId="14100"/>
          <ac:spMkLst>
            <pc:docMk/>
            <pc:sldMk cId="2537679413" sldId="326"/>
            <ac:spMk id="2" creationId="{3BDA204B-077F-DB6A-DB3B-3BC3CFE74762}"/>
          </ac:spMkLst>
        </pc:spChg>
        <pc:spChg chg="add del">
          <ac:chgData name="Robert Kočár" userId="0830b479360d7184" providerId="LiveId" clId="{D5A66F63-2A42-4BD1-BDC0-F08CBDB2BFEB}" dt="2026-05-13T07:28:19.522" v="5110" actId="26606"/>
          <ac:spMkLst>
            <pc:docMk/>
            <pc:sldMk cId="2537679413" sldId="326"/>
            <ac:spMk id="8" creationId="{D4771268-CB57-404A-9271-370EB28F6090}"/>
          </ac:spMkLst>
        </pc:spChg>
        <pc:spChg chg="add del">
          <ac:chgData name="Robert Kočár" userId="0830b479360d7184" providerId="LiveId" clId="{D5A66F63-2A42-4BD1-BDC0-F08CBDB2BFEB}" dt="2026-05-13T07:29:35.522" v="5119" actId="26606"/>
          <ac:spMkLst>
            <pc:docMk/>
            <pc:sldMk cId="2537679413" sldId="326"/>
            <ac:spMk id="13" creationId="{3C54F4CE-85F0-46ED-80DA-9518C9251AD1}"/>
          </ac:spMkLst>
        </pc:spChg>
        <pc:spChg chg="add del">
          <ac:chgData name="Robert Kočár" userId="0830b479360d7184" providerId="LiveId" clId="{D5A66F63-2A42-4BD1-BDC0-F08CBDB2BFEB}" dt="2026-05-13T07:29:35.522" v="5119" actId="26606"/>
          <ac:spMkLst>
            <pc:docMk/>
            <pc:sldMk cId="2537679413" sldId="326"/>
            <ac:spMk id="15" creationId="{DADD1FCA-8ACB-4958-81DD-4CDD6D3E1921}"/>
          </ac:spMkLst>
        </pc:spChg>
        <pc:spChg chg="add">
          <ac:chgData name="Robert Kočár" userId="0830b479360d7184" providerId="LiveId" clId="{D5A66F63-2A42-4BD1-BDC0-F08CBDB2BFEB}" dt="2026-05-13T07:29:35.522" v="5119" actId="26606"/>
          <ac:spMkLst>
            <pc:docMk/>
            <pc:sldMk cId="2537679413" sldId="326"/>
            <ac:spMk id="20" creationId="{B7BD7FCF-A254-4A97-A15C-319B67622677}"/>
          </ac:spMkLst>
        </pc:spChg>
        <pc:spChg chg="add">
          <ac:chgData name="Robert Kočár" userId="0830b479360d7184" providerId="LiveId" clId="{D5A66F63-2A42-4BD1-BDC0-F08CBDB2BFEB}" dt="2026-05-13T07:29:35.522" v="5119" actId="26606"/>
          <ac:spMkLst>
            <pc:docMk/>
            <pc:sldMk cId="2537679413" sldId="326"/>
            <ac:spMk id="22" creationId="{52FFAF72-6204-4676-9C6F-9A4CC4D91805}"/>
          </ac:spMkLst>
        </pc:spChg>
        <pc:spChg chg="del">
          <ac:chgData name="Robert Kočár" userId="0830b479360d7184" providerId="LiveId" clId="{D5A66F63-2A42-4BD1-BDC0-F08CBDB2BFEB}" dt="2026-05-13T07:20:26.782" v="5077"/>
          <ac:spMkLst>
            <pc:docMk/>
            <pc:sldMk cId="2537679413" sldId="326"/>
            <ac:spMk id="30" creationId="{78BF4F2D-6D5C-BE73-CF42-4A8A92B41297}"/>
          </ac:spMkLst>
        </pc:spChg>
        <pc:picChg chg="add mod">
          <ac:chgData name="Robert Kočár" userId="0830b479360d7184" providerId="LiveId" clId="{D5A66F63-2A42-4BD1-BDC0-F08CBDB2BFEB}" dt="2026-05-13T07:29:35.522" v="5119" actId="26606"/>
          <ac:picMkLst>
            <pc:docMk/>
            <pc:sldMk cId="2537679413" sldId="326"/>
            <ac:picMk id="3" creationId="{9F632B2B-37B9-54CA-C9BA-1020B9C651C0}"/>
          </ac:picMkLst>
        </pc:picChg>
        <pc:picChg chg="del">
          <ac:chgData name="Robert Kočár" userId="0830b479360d7184" providerId="LiveId" clId="{D5A66F63-2A42-4BD1-BDC0-F08CBDB2BFEB}" dt="2026-05-13T07:20:34.787" v="5078" actId="478"/>
          <ac:picMkLst>
            <pc:docMk/>
            <pc:sldMk cId="2537679413" sldId="326"/>
            <ac:picMk id="4" creationId="{BD794E14-724D-3208-6065-039A960CAA5C}"/>
          </ac:picMkLst>
        </pc:picChg>
      </pc:sldChg>
    </pc:docChg>
  </pc:docChgLst>
  <pc:docChgLst>
    <pc:chgData name="Kočár Robert" userId="S::rkocar@cpas.cz::f06c1035-7557-4dff-89ca-dcac66e9cc84" providerId="AD" clId="Web-{DE5BA794-4A19-704D-21A7-62B8160C7FCB}"/>
    <pc:docChg chg="mod addSld delSld modSld sldOrd modMainMaster">
      <pc:chgData name="Kočár Robert" userId="S::rkocar@cpas.cz::f06c1035-7557-4dff-89ca-dcac66e9cc84" providerId="AD" clId="Web-{DE5BA794-4A19-704D-21A7-62B8160C7FCB}" dt="2026-05-04T15:07:08.864" v="398" actId="14100"/>
      <pc:docMkLst>
        <pc:docMk/>
      </pc:docMkLst>
      <pc:sldChg chg="addSp delSp modSp mod setBg">
        <pc:chgData name="Kočár Robert" userId="S::rkocar@cpas.cz::f06c1035-7557-4dff-89ca-dcac66e9cc84" providerId="AD" clId="Web-{DE5BA794-4A19-704D-21A7-62B8160C7FCB}" dt="2026-05-04T12:21:34.256" v="57"/>
        <pc:sldMkLst>
          <pc:docMk/>
          <pc:sldMk cId="3799523001" sldId="256"/>
        </pc:sldMkLst>
        <pc:spChg chg="mod">
          <ac:chgData name="Kočár Robert" userId="S::rkocar@cpas.cz::f06c1035-7557-4dff-89ca-dcac66e9cc84" providerId="AD" clId="Web-{DE5BA794-4A19-704D-21A7-62B8160C7FCB}" dt="2026-05-04T11:46:42.060" v="30" actId="14100"/>
          <ac:spMkLst>
            <pc:docMk/>
            <pc:sldMk cId="3799523001" sldId="256"/>
            <ac:spMk id="2" creationId="{00000000-0000-0000-0000-000000000000}"/>
          </ac:spMkLst>
        </pc:spChg>
        <pc:spChg chg="add">
          <ac:chgData name="Kočár Robert" userId="S::rkocar@cpas.cz::f06c1035-7557-4dff-89ca-dcac66e9cc84" providerId="AD" clId="Web-{DE5BA794-4A19-704D-21A7-62B8160C7FCB}" dt="2026-05-04T11:44:45.479" v="3"/>
          <ac:spMkLst>
            <pc:docMk/>
            <pc:sldMk cId="3799523001" sldId="256"/>
            <ac:spMk id="9" creationId="{7B1AB9FE-36F5-4FD1-9850-DB5C5AD4828F}"/>
          </ac:spMkLst>
        </pc:spChg>
        <pc:spChg chg="add">
          <ac:chgData name="Kočár Robert" userId="S::rkocar@cpas.cz::f06c1035-7557-4dff-89ca-dcac66e9cc84" providerId="AD" clId="Web-{DE5BA794-4A19-704D-21A7-62B8160C7FCB}" dt="2026-05-04T11:44:45.479" v="3"/>
          <ac:spMkLst>
            <pc:docMk/>
            <pc:sldMk cId="3799523001" sldId="256"/>
            <ac:spMk id="11" creationId="{F489C2E0-4895-4B72-85EA-7EE9FAFFDC7E}"/>
          </ac:spMkLst>
        </pc:spChg>
        <pc:picChg chg="add mod ord modCrop">
          <ac:chgData name="Kočár Robert" userId="S::rkocar@cpas.cz::f06c1035-7557-4dff-89ca-dcac66e9cc84" providerId="AD" clId="Web-{DE5BA794-4A19-704D-21A7-62B8160C7FCB}" dt="2026-05-04T11:45:30.590" v="8" actId="14100"/>
          <ac:picMkLst>
            <pc:docMk/>
            <pc:sldMk cId="3799523001" sldId="256"/>
            <ac:picMk id="4" creationId="{11905C74-4C61-A3BA-A5F5-796598F0BF66}"/>
          </ac:picMkLst>
        </pc:picChg>
      </pc:sldChg>
      <pc:sldChg chg="addSp delSp modSp new ord">
        <pc:chgData name="Kočár Robert" userId="S::rkocar@cpas.cz::f06c1035-7557-4dff-89ca-dcac66e9cc84" providerId="AD" clId="Web-{DE5BA794-4A19-704D-21A7-62B8160C7FCB}" dt="2026-05-04T14:27:33.561" v="150"/>
        <pc:sldMkLst>
          <pc:docMk/>
          <pc:sldMk cId="3756959183" sldId="257"/>
        </pc:sldMkLst>
        <pc:picChg chg="add mod ord">
          <ac:chgData name="Kočár Robert" userId="S::rkocar@cpas.cz::f06c1035-7557-4dff-89ca-dcac66e9cc84" providerId="AD" clId="Web-{DE5BA794-4A19-704D-21A7-62B8160C7FCB}" dt="2026-05-04T14:25:17.355" v="127" actId="14100"/>
          <ac:picMkLst>
            <pc:docMk/>
            <pc:sldMk cId="3756959183" sldId="257"/>
            <ac:picMk id="4" creationId="{670C5C8D-43D5-08C4-1FE8-430D64E7E371}"/>
          </ac:picMkLst>
        </pc:picChg>
      </pc:sldChg>
      <pc:sldChg chg="addSp delSp modSp add replId">
        <pc:chgData name="Kočár Robert" userId="S::rkocar@cpas.cz::f06c1035-7557-4dff-89ca-dcac66e9cc84" providerId="AD" clId="Web-{DE5BA794-4A19-704D-21A7-62B8160C7FCB}" dt="2026-05-04T14:55:34.549" v="270" actId="14100"/>
        <pc:sldMkLst>
          <pc:docMk/>
          <pc:sldMk cId="1883655213" sldId="259"/>
        </pc:sldMkLst>
      </pc:sldChg>
      <pc:sldChg chg="addSp delSp modSp add ord replId">
        <pc:chgData name="Kočár Robert" userId="S::rkocar@cpas.cz::f06c1035-7557-4dff-89ca-dcac66e9cc84" providerId="AD" clId="Web-{DE5BA794-4A19-704D-21A7-62B8160C7FCB}" dt="2026-05-04T14:55:47.801" v="272"/>
        <pc:sldMkLst>
          <pc:docMk/>
          <pc:sldMk cId="3418498516" sldId="260"/>
        </pc:sldMkLst>
        <pc:picChg chg="add mod">
          <ac:chgData name="Kočár Robert" userId="S::rkocar@cpas.cz::f06c1035-7557-4dff-89ca-dcac66e9cc84" providerId="AD" clId="Web-{DE5BA794-4A19-704D-21A7-62B8160C7FCB}" dt="2026-05-04T12:31:04.063" v="63"/>
          <ac:picMkLst>
            <pc:docMk/>
            <pc:sldMk cId="3418498516" sldId="260"/>
            <ac:picMk id="3" creationId="{EC53FC58-D7AD-96D6-2984-54C4223E4DBA}"/>
          </ac:picMkLst>
        </pc:picChg>
      </pc:sldChg>
      <pc:sldChg chg="addSp delSp modSp new mod setBg">
        <pc:chgData name="Kočár Robert" userId="S::rkocar@cpas.cz::f06c1035-7557-4dff-89ca-dcac66e9cc84" providerId="AD" clId="Web-{DE5BA794-4A19-704D-21A7-62B8160C7FCB}" dt="2026-05-04T14:27:02.935" v="148" actId="20577"/>
        <pc:sldMkLst>
          <pc:docMk/>
          <pc:sldMk cId="1599013356" sldId="262"/>
        </pc:sldMkLst>
        <pc:spChg chg="mod">
          <ac:chgData name="Kočár Robert" userId="S::rkocar@cpas.cz::f06c1035-7557-4dff-89ca-dcac66e9cc84" providerId="AD" clId="Web-{DE5BA794-4A19-704D-21A7-62B8160C7FCB}" dt="2026-05-04T14:27:02.935" v="148" actId="20577"/>
          <ac:spMkLst>
            <pc:docMk/>
            <pc:sldMk cId="1599013356" sldId="262"/>
            <ac:spMk id="2" creationId="{39225DB8-9961-E5C7-525B-0154EE97341E}"/>
          </ac:spMkLst>
        </pc:spChg>
        <pc:spChg chg="add">
          <ac:chgData name="Kočár Robert" userId="S::rkocar@cpas.cz::f06c1035-7557-4dff-89ca-dcac66e9cc84" providerId="AD" clId="Web-{DE5BA794-4A19-704D-21A7-62B8160C7FCB}" dt="2026-05-04T14:25:42.621" v="131"/>
          <ac:spMkLst>
            <pc:docMk/>
            <pc:sldMk cId="1599013356" sldId="262"/>
            <ac:spMk id="14" creationId="{F13C74B1-5B17-4795-BED0-7140497B445A}"/>
          </ac:spMkLst>
        </pc:spChg>
        <pc:spChg chg="add">
          <ac:chgData name="Kočár Robert" userId="S::rkocar@cpas.cz::f06c1035-7557-4dff-89ca-dcac66e9cc84" providerId="AD" clId="Web-{DE5BA794-4A19-704D-21A7-62B8160C7FCB}" dt="2026-05-04T14:25:42.621" v="131"/>
          <ac:spMkLst>
            <pc:docMk/>
            <pc:sldMk cId="1599013356" sldId="262"/>
            <ac:spMk id="16" creationId="{D4974D33-8DC5-464E-8C6D-BE58F0669C17}"/>
          </ac:spMkLst>
        </pc:spChg>
        <pc:picChg chg="add mod ord">
          <ac:chgData name="Kočár Robert" userId="S::rkocar@cpas.cz::f06c1035-7557-4dff-89ca-dcac66e9cc84" providerId="AD" clId="Web-{DE5BA794-4A19-704D-21A7-62B8160C7FCB}" dt="2026-05-04T14:25:42.621" v="131"/>
          <ac:picMkLst>
            <pc:docMk/>
            <pc:sldMk cId="1599013356" sldId="262"/>
            <ac:picMk id="7" creationId="{F56C8A1E-C8DF-3C21-D69B-31713A7C2E17}"/>
          </ac:picMkLst>
        </pc:picChg>
      </pc:sldChg>
      <pc:sldChg chg="addSp delSp modSp add ord replId">
        <pc:chgData name="Kočár Robert" userId="S::rkocar@cpas.cz::f06c1035-7557-4dff-89ca-dcac66e9cc84" providerId="AD" clId="Web-{DE5BA794-4A19-704D-21A7-62B8160C7FCB}" dt="2026-05-04T14:32:29.767" v="173"/>
        <pc:sldMkLst>
          <pc:docMk/>
          <pc:sldMk cId="2788425611" sldId="263"/>
        </pc:sldMkLst>
        <pc:picChg chg="add mod">
          <ac:chgData name="Kočár Robert" userId="S::rkocar@cpas.cz::f06c1035-7557-4dff-89ca-dcac66e9cc84" providerId="AD" clId="Web-{DE5BA794-4A19-704D-21A7-62B8160C7FCB}" dt="2026-05-04T14:32:06.751" v="171"/>
          <ac:picMkLst>
            <pc:docMk/>
            <pc:sldMk cId="2788425611" sldId="263"/>
            <ac:picMk id="3" creationId="{D52D581E-3CCE-525F-164C-3F7E177CA347}"/>
          </ac:picMkLst>
        </pc:picChg>
      </pc:sldChg>
      <pc:sldChg chg="addSp delSp modSp add replId">
        <pc:chgData name="Kočár Robert" userId="S::rkocar@cpas.cz::f06c1035-7557-4dff-89ca-dcac66e9cc84" providerId="AD" clId="Web-{DE5BA794-4A19-704D-21A7-62B8160C7FCB}" dt="2026-05-04T14:47:47.509" v="191"/>
        <pc:sldMkLst>
          <pc:docMk/>
          <pc:sldMk cId="1503325246" sldId="264"/>
        </pc:sldMkLst>
        <pc:picChg chg="add mod">
          <ac:chgData name="Kočár Robert" userId="S::rkocar@cpas.cz::f06c1035-7557-4dff-89ca-dcac66e9cc84" providerId="AD" clId="Web-{DE5BA794-4A19-704D-21A7-62B8160C7FCB}" dt="2026-05-04T14:47:47.509" v="191"/>
          <ac:picMkLst>
            <pc:docMk/>
            <pc:sldMk cId="1503325246" sldId="264"/>
            <ac:picMk id="3" creationId="{539BCB05-B392-B30D-9A53-1C5E3881E658}"/>
          </ac:picMkLst>
        </pc:picChg>
      </pc:sldChg>
      <pc:sldChg chg="addSp delSp modSp add ord replId">
        <pc:chgData name="Kočár Robert" userId="S::rkocar@cpas.cz::f06c1035-7557-4dff-89ca-dcac66e9cc84" providerId="AD" clId="Web-{DE5BA794-4A19-704D-21A7-62B8160C7FCB}" dt="2026-05-04T14:36:57.786" v="183"/>
        <pc:sldMkLst>
          <pc:docMk/>
          <pc:sldMk cId="3578015577" sldId="265"/>
        </pc:sldMkLst>
        <pc:picChg chg="add mod ord">
          <ac:chgData name="Kočár Robert" userId="S::rkocar@cpas.cz::f06c1035-7557-4dff-89ca-dcac66e9cc84" providerId="AD" clId="Web-{DE5BA794-4A19-704D-21A7-62B8160C7FCB}" dt="2026-05-04T14:28:15.749" v="160" actId="14100"/>
          <ac:picMkLst>
            <pc:docMk/>
            <pc:sldMk cId="3578015577" sldId="265"/>
            <ac:picMk id="7" creationId="{9F6CE6C0-BB10-9A17-1E68-D2A3A6FB47C2}"/>
          </ac:picMkLst>
        </pc:picChg>
      </pc:sldChg>
      <pc:sldChg chg="addSp delSp modSp add ord replId">
        <pc:chgData name="Kočár Robert" userId="S::rkocar@cpas.cz::f06c1035-7557-4dff-89ca-dcac66e9cc84" providerId="AD" clId="Web-{DE5BA794-4A19-704D-21A7-62B8160C7FCB}" dt="2026-05-04T14:29:06.890" v="163"/>
        <pc:sldMkLst>
          <pc:docMk/>
          <pc:sldMk cId="1557368328" sldId="266"/>
        </pc:sldMkLst>
        <pc:picChg chg="add mod ord">
          <ac:chgData name="Kočár Robert" userId="S::rkocar@cpas.cz::f06c1035-7557-4dff-89ca-dcac66e9cc84" providerId="AD" clId="Web-{DE5BA794-4A19-704D-21A7-62B8160C7FCB}" dt="2026-05-04T14:28:34.390" v="162" actId="14100"/>
          <ac:picMkLst>
            <pc:docMk/>
            <pc:sldMk cId="1557368328" sldId="266"/>
            <ac:picMk id="4" creationId="{211B7227-C65C-D33A-8834-E29525F0339C}"/>
          </ac:picMkLst>
        </pc:picChg>
      </pc:sldChg>
      <pc:sldChg chg="addSp delSp modSp add ord replId">
        <pc:chgData name="Kočár Robert" userId="S::rkocar@cpas.cz::f06c1035-7557-4dff-89ca-dcac66e9cc84" providerId="AD" clId="Web-{DE5BA794-4A19-704D-21A7-62B8160C7FCB}" dt="2026-05-04T14:29:34" v="166" actId="14100"/>
        <pc:sldMkLst>
          <pc:docMk/>
          <pc:sldMk cId="436928141" sldId="268"/>
        </pc:sldMkLst>
        <pc:picChg chg="add mod ord">
          <ac:chgData name="Kočár Robert" userId="S::rkocar@cpas.cz::f06c1035-7557-4dff-89ca-dcac66e9cc84" providerId="AD" clId="Web-{DE5BA794-4A19-704D-21A7-62B8160C7FCB}" dt="2026-05-04T14:29:34" v="166" actId="14100"/>
          <ac:picMkLst>
            <pc:docMk/>
            <pc:sldMk cId="436928141" sldId="268"/>
            <ac:picMk id="4" creationId="{10B9BC80-BA59-85F9-243F-91876E3B3967}"/>
          </ac:picMkLst>
        </pc:picChg>
      </pc:sldChg>
      <pc:sldChg chg="addSp delSp modSp add mod ord replId setBg">
        <pc:chgData name="Kočár Robert" userId="S::rkocar@cpas.cz::f06c1035-7557-4dff-89ca-dcac66e9cc84" providerId="AD" clId="Web-{DE5BA794-4A19-704D-21A7-62B8160C7FCB}" dt="2026-05-04T14:51:27.560" v="248"/>
        <pc:sldMkLst>
          <pc:docMk/>
          <pc:sldMk cId="3025630397" sldId="269"/>
        </pc:sldMkLst>
        <pc:spChg chg="mod">
          <ac:chgData name="Kočár Robert" userId="S::rkocar@cpas.cz::f06c1035-7557-4dff-89ca-dcac66e9cc84" providerId="AD" clId="Web-{DE5BA794-4A19-704D-21A7-62B8160C7FCB}" dt="2026-05-04T14:50:28.840" v="241" actId="20577"/>
          <ac:spMkLst>
            <pc:docMk/>
            <pc:sldMk cId="3025630397" sldId="269"/>
            <ac:spMk id="2" creationId="{FE4140D5-1188-10C9-CCC7-C468823E2056}"/>
          </ac:spMkLst>
        </pc:spChg>
        <pc:spChg chg="add mod">
          <ac:chgData name="Kočár Robert" userId="S::rkocar@cpas.cz::f06c1035-7557-4dff-89ca-dcac66e9cc84" providerId="AD" clId="Web-{DE5BA794-4A19-704D-21A7-62B8160C7FCB}" dt="2026-05-04T14:50:20.559" v="239" actId="14100"/>
          <ac:spMkLst>
            <pc:docMk/>
            <pc:sldMk cId="3025630397" sldId="269"/>
            <ac:spMk id="8" creationId="{2C078A8C-B227-21BE-A479-EF035D2083F8}"/>
          </ac:spMkLst>
        </pc:spChg>
        <pc:spChg chg="add">
          <ac:chgData name="Kočár Robert" userId="S::rkocar@cpas.cz::f06c1035-7557-4dff-89ca-dcac66e9cc84" providerId="AD" clId="Web-{DE5BA794-4A19-704D-21A7-62B8160C7FCB}" dt="2026-05-04T14:48:29.932" v="194"/>
          <ac:spMkLst>
            <pc:docMk/>
            <pc:sldMk cId="3025630397" sldId="269"/>
            <ac:spMk id="11" creationId="{F13C74B1-5B17-4795-BED0-7140497B445A}"/>
          </ac:spMkLst>
        </pc:spChg>
        <pc:spChg chg="add">
          <ac:chgData name="Kočár Robert" userId="S::rkocar@cpas.cz::f06c1035-7557-4dff-89ca-dcac66e9cc84" providerId="AD" clId="Web-{DE5BA794-4A19-704D-21A7-62B8160C7FCB}" dt="2026-05-04T14:48:29.932" v="194"/>
          <ac:spMkLst>
            <pc:docMk/>
            <pc:sldMk cId="3025630397" sldId="269"/>
            <ac:spMk id="13" creationId="{D4974D33-8DC5-464E-8C6D-BE58F0669C17}"/>
          </ac:spMkLst>
        </pc:spChg>
        <pc:picChg chg="add mod ord">
          <ac:chgData name="Kočár Robert" userId="S::rkocar@cpas.cz::f06c1035-7557-4dff-89ca-dcac66e9cc84" providerId="AD" clId="Web-{DE5BA794-4A19-704D-21A7-62B8160C7FCB}" dt="2026-05-04T14:48:29.932" v="194"/>
          <ac:picMkLst>
            <pc:docMk/>
            <pc:sldMk cId="3025630397" sldId="269"/>
            <ac:picMk id="4" creationId="{CED5C298-3B57-6596-2604-6F98E7A3100E}"/>
          </ac:picMkLst>
        </pc:picChg>
      </pc:sldChg>
      <pc:sldChg chg="addSp delSp modSp add ord replId">
        <pc:chgData name="Kočár Robert" userId="S::rkocar@cpas.cz::f06c1035-7557-4dff-89ca-dcac66e9cc84" providerId="AD" clId="Web-{DE5BA794-4A19-704D-21A7-62B8160C7FCB}" dt="2026-05-04T14:55:40.722" v="271"/>
        <pc:sldMkLst>
          <pc:docMk/>
          <pc:sldMk cId="728442354" sldId="270"/>
        </pc:sldMkLst>
        <pc:picChg chg="add mod">
          <ac:chgData name="Kočár Robert" userId="S::rkocar@cpas.cz::f06c1035-7557-4dff-89ca-dcac66e9cc84" providerId="AD" clId="Web-{DE5BA794-4A19-704D-21A7-62B8160C7FCB}" dt="2026-05-04T12:33:19.035" v="74"/>
          <ac:picMkLst>
            <pc:docMk/>
            <pc:sldMk cId="728442354" sldId="270"/>
            <ac:picMk id="3" creationId="{64C175A6-955F-73A3-147E-1FCE178CE6A1}"/>
          </ac:picMkLst>
        </pc:picChg>
      </pc:sldChg>
      <pc:sldChg chg="addSp delSp modSp add ord replId">
        <pc:chgData name="Kočár Robert" userId="S::rkocar@cpas.cz::f06c1035-7557-4dff-89ca-dcac66e9cc84" providerId="AD" clId="Web-{DE5BA794-4A19-704D-21A7-62B8160C7FCB}" dt="2026-05-04T14:55:55.879" v="273"/>
        <pc:sldMkLst>
          <pc:docMk/>
          <pc:sldMk cId="537277501" sldId="271"/>
        </pc:sldMkLst>
        <pc:picChg chg="add mod">
          <ac:chgData name="Kočár Robert" userId="S::rkocar@cpas.cz::f06c1035-7557-4dff-89ca-dcac66e9cc84" providerId="AD" clId="Web-{DE5BA794-4A19-704D-21A7-62B8160C7FCB}" dt="2026-05-04T12:34:33.552" v="76"/>
          <ac:picMkLst>
            <pc:docMk/>
            <pc:sldMk cId="537277501" sldId="271"/>
            <ac:picMk id="3" creationId="{866FADBD-AA0D-9FEA-A63F-3B0E029EEEEB}"/>
          </ac:picMkLst>
        </pc:picChg>
      </pc:sldChg>
      <pc:sldChg chg="addSp delSp modSp add replId">
        <pc:chgData name="Kočár Robert" userId="S::rkocar@cpas.cz::f06c1035-7557-4dff-89ca-dcac66e9cc84" providerId="AD" clId="Web-{DE5BA794-4A19-704D-21A7-62B8160C7FCB}" dt="2026-05-04T12:39:14.072" v="78"/>
        <pc:sldMkLst>
          <pc:docMk/>
          <pc:sldMk cId="2294550101" sldId="272"/>
        </pc:sldMkLst>
        <pc:picChg chg="add mod">
          <ac:chgData name="Kočár Robert" userId="S::rkocar@cpas.cz::f06c1035-7557-4dff-89ca-dcac66e9cc84" providerId="AD" clId="Web-{DE5BA794-4A19-704D-21A7-62B8160C7FCB}" dt="2026-05-04T12:39:14.072" v="78"/>
          <ac:picMkLst>
            <pc:docMk/>
            <pc:sldMk cId="2294550101" sldId="272"/>
            <ac:picMk id="3" creationId="{7B93959D-8BE7-69DD-BAB1-E6B77416B9D9}"/>
          </ac:picMkLst>
        </pc:picChg>
      </pc:sldChg>
      <pc:sldChg chg="addSp delSp modSp add ord replId">
        <pc:chgData name="Kočár Robert" userId="S::rkocar@cpas.cz::f06c1035-7557-4dff-89ca-dcac66e9cc84" providerId="AD" clId="Web-{DE5BA794-4A19-704D-21A7-62B8160C7FCB}" dt="2026-05-04T14:59:45.688" v="308"/>
        <pc:sldMkLst>
          <pc:docMk/>
          <pc:sldMk cId="864149982" sldId="273"/>
        </pc:sldMkLst>
        <pc:picChg chg="add mod">
          <ac:chgData name="Kočár Robert" userId="S::rkocar@cpas.cz::f06c1035-7557-4dff-89ca-dcac66e9cc84" providerId="AD" clId="Web-{DE5BA794-4A19-704D-21A7-62B8160C7FCB}" dt="2026-05-04T14:58:01.216" v="279"/>
          <ac:picMkLst>
            <pc:docMk/>
            <pc:sldMk cId="864149982" sldId="273"/>
            <ac:picMk id="3" creationId="{F60B4A92-6D23-6458-8E03-8FFF6A1FE105}"/>
          </ac:picMkLst>
        </pc:picChg>
      </pc:sldChg>
      <pc:sldChg chg="addSp delSp modSp add replId">
        <pc:chgData name="Kočár Robert" userId="S::rkocar@cpas.cz::f06c1035-7557-4dff-89ca-dcac66e9cc84" providerId="AD" clId="Web-{DE5BA794-4A19-704D-21A7-62B8160C7FCB}" dt="2026-05-04T12:40:54.372" v="82"/>
        <pc:sldMkLst>
          <pc:docMk/>
          <pc:sldMk cId="2585318308" sldId="274"/>
        </pc:sldMkLst>
        <pc:picChg chg="add mod">
          <ac:chgData name="Kočár Robert" userId="S::rkocar@cpas.cz::f06c1035-7557-4dff-89ca-dcac66e9cc84" providerId="AD" clId="Web-{DE5BA794-4A19-704D-21A7-62B8160C7FCB}" dt="2026-05-04T12:40:54.372" v="82"/>
          <ac:picMkLst>
            <pc:docMk/>
            <pc:sldMk cId="2585318308" sldId="274"/>
            <ac:picMk id="3" creationId="{1CE324BC-2BF2-74BE-E998-209EB66FD972}"/>
          </ac:picMkLst>
        </pc:picChg>
      </pc:sldChg>
      <pc:sldChg chg="addSp delSp modSp add replId">
        <pc:chgData name="Kočár Robert" userId="S::rkocar@cpas.cz::f06c1035-7557-4dff-89ca-dcac66e9cc84" providerId="AD" clId="Web-{DE5BA794-4A19-704D-21A7-62B8160C7FCB}" dt="2026-05-04T14:57:31.683" v="278" actId="14100"/>
        <pc:sldMkLst>
          <pc:docMk/>
          <pc:sldMk cId="4209182793" sldId="275"/>
        </pc:sldMkLst>
        <pc:picChg chg="add mod">
          <ac:chgData name="Kočár Robert" userId="S::rkocar@cpas.cz::f06c1035-7557-4dff-89ca-dcac66e9cc84" providerId="AD" clId="Web-{DE5BA794-4A19-704D-21A7-62B8160C7FCB}" dt="2026-05-04T14:57:31.683" v="278" actId="14100"/>
          <ac:picMkLst>
            <pc:docMk/>
            <pc:sldMk cId="4209182793" sldId="275"/>
            <ac:picMk id="3" creationId="{F8764E26-3504-5BDE-C556-450BA487581A}"/>
          </ac:picMkLst>
        </pc:picChg>
      </pc:sldChg>
      <pc:sldChg chg="addSp delSp modSp add ord replId">
        <pc:chgData name="Kočár Robert" userId="S::rkocar@cpas.cz::f06c1035-7557-4dff-89ca-dcac66e9cc84" providerId="AD" clId="Web-{DE5BA794-4A19-704D-21A7-62B8160C7FCB}" dt="2026-05-04T15:00:59.345" v="311"/>
        <pc:sldMkLst>
          <pc:docMk/>
          <pc:sldMk cId="316367752" sldId="276"/>
        </pc:sldMkLst>
        <pc:picChg chg="add mod">
          <ac:chgData name="Kočár Robert" userId="S::rkocar@cpas.cz::f06c1035-7557-4dff-89ca-dcac66e9cc84" providerId="AD" clId="Web-{DE5BA794-4A19-704D-21A7-62B8160C7FCB}" dt="2026-05-04T12:42:08.035" v="86"/>
          <ac:picMkLst>
            <pc:docMk/>
            <pc:sldMk cId="316367752" sldId="276"/>
            <ac:picMk id="3" creationId="{EE3F5A03-FCEE-E9E7-71DC-810DE0D1C3FD}"/>
          </ac:picMkLst>
        </pc:picChg>
      </pc:sldChg>
      <pc:sldChg chg="addSp delSp modSp new">
        <pc:chgData name="Kočár Robert" userId="S::rkocar@cpas.cz::f06c1035-7557-4dff-89ca-dcac66e9cc84" providerId="AD" clId="Web-{DE5BA794-4A19-704D-21A7-62B8160C7FCB}" dt="2026-05-04T14:02:25.426" v="102"/>
        <pc:sldMkLst>
          <pc:docMk/>
          <pc:sldMk cId="2779488267" sldId="277"/>
        </pc:sldMkLst>
        <pc:picChg chg="add mod">
          <ac:chgData name="Kočár Robert" userId="S::rkocar@cpas.cz::f06c1035-7557-4dff-89ca-dcac66e9cc84" providerId="AD" clId="Web-{DE5BA794-4A19-704D-21A7-62B8160C7FCB}" dt="2026-05-04T14:02:25.426" v="102"/>
          <ac:picMkLst>
            <pc:docMk/>
            <pc:sldMk cId="2779488267" sldId="277"/>
            <ac:picMk id="5" creationId="{1FABEACA-CE82-D034-2D1E-D845E1683AD5}"/>
          </ac:picMkLst>
        </pc:picChg>
      </pc:sldChg>
      <pc:sldChg chg="addSp modSp add replId">
        <pc:chgData name="Kočár Robert" userId="S::rkocar@cpas.cz::f06c1035-7557-4dff-89ca-dcac66e9cc84" providerId="AD" clId="Web-{DE5BA794-4A19-704D-21A7-62B8160C7FCB}" dt="2026-05-04T13:55:13.505" v="96"/>
        <pc:sldMkLst>
          <pc:docMk/>
          <pc:sldMk cId="4097367071" sldId="278"/>
        </pc:sldMkLst>
        <pc:picChg chg="add mod">
          <ac:chgData name="Kočár Robert" userId="S::rkocar@cpas.cz::f06c1035-7557-4dff-89ca-dcac66e9cc84" providerId="AD" clId="Web-{DE5BA794-4A19-704D-21A7-62B8160C7FCB}" dt="2026-05-04T13:55:13.505" v="96"/>
          <ac:picMkLst>
            <pc:docMk/>
            <pc:sldMk cId="4097367071" sldId="278"/>
            <ac:picMk id="4" creationId="{B6053947-35CE-7A8A-DEEE-CD297B560B32}"/>
          </ac:picMkLst>
        </pc:picChg>
      </pc:sldChg>
      <pc:sldChg chg="addSp modSp add replId">
        <pc:chgData name="Kočár Robert" userId="S::rkocar@cpas.cz::f06c1035-7557-4dff-89ca-dcac66e9cc84" providerId="AD" clId="Web-{DE5BA794-4A19-704D-21A7-62B8160C7FCB}" dt="2026-05-04T13:59:04.712" v="98"/>
        <pc:sldMkLst>
          <pc:docMk/>
          <pc:sldMk cId="4010292023" sldId="279"/>
        </pc:sldMkLst>
        <pc:picChg chg="add mod">
          <ac:chgData name="Kočár Robert" userId="S::rkocar@cpas.cz::f06c1035-7557-4dff-89ca-dcac66e9cc84" providerId="AD" clId="Web-{DE5BA794-4A19-704D-21A7-62B8160C7FCB}" dt="2026-05-04T13:59:04.712" v="98"/>
          <ac:picMkLst>
            <pc:docMk/>
            <pc:sldMk cId="4010292023" sldId="279"/>
            <ac:picMk id="4" creationId="{29B3FCDD-181C-9193-0102-655DCA6FC918}"/>
          </ac:picMkLst>
        </pc:picChg>
      </pc:sldChg>
      <pc:sldChg chg="addSp modSp add replId">
        <pc:chgData name="Kočár Robert" userId="S::rkocar@cpas.cz::f06c1035-7557-4dff-89ca-dcac66e9cc84" providerId="AD" clId="Web-{DE5BA794-4A19-704D-21A7-62B8160C7FCB}" dt="2026-05-04T14:00:03.794" v="99"/>
        <pc:sldMkLst>
          <pc:docMk/>
          <pc:sldMk cId="1057188026" sldId="280"/>
        </pc:sldMkLst>
        <pc:picChg chg="add mod">
          <ac:chgData name="Kočár Robert" userId="S::rkocar@cpas.cz::f06c1035-7557-4dff-89ca-dcac66e9cc84" providerId="AD" clId="Web-{DE5BA794-4A19-704D-21A7-62B8160C7FCB}" dt="2026-05-04T14:00:03.794" v="99"/>
          <ac:picMkLst>
            <pc:docMk/>
            <pc:sldMk cId="1057188026" sldId="280"/>
            <ac:picMk id="4" creationId="{574C89D3-B2E4-1021-899F-B9D3F1EEF6FE}"/>
          </ac:picMkLst>
        </pc:picChg>
      </pc:sldChg>
      <pc:sldChg chg="addSp modSp add replId">
        <pc:chgData name="Kočár Robert" userId="S::rkocar@cpas.cz::f06c1035-7557-4dff-89ca-dcac66e9cc84" providerId="AD" clId="Web-{DE5BA794-4A19-704D-21A7-62B8160C7FCB}" dt="2026-05-04T14:00:46.437" v="100"/>
        <pc:sldMkLst>
          <pc:docMk/>
          <pc:sldMk cId="403863574" sldId="281"/>
        </pc:sldMkLst>
        <pc:picChg chg="add mod">
          <ac:chgData name="Kočár Robert" userId="S::rkocar@cpas.cz::f06c1035-7557-4dff-89ca-dcac66e9cc84" providerId="AD" clId="Web-{DE5BA794-4A19-704D-21A7-62B8160C7FCB}" dt="2026-05-04T14:00:46.437" v="100"/>
          <ac:picMkLst>
            <pc:docMk/>
            <pc:sldMk cId="403863574" sldId="281"/>
            <ac:picMk id="4" creationId="{3D975AC2-4143-A5DB-CDF6-C1FFA0D34D36}"/>
          </ac:picMkLst>
        </pc:picChg>
      </pc:sldChg>
      <pc:sldChg chg="addSp modSp add replId">
        <pc:chgData name="Kočár Robert" userId="S::rkocar@cpas.cz::f06c1035-7557-4dff-89ca-dcac66e9cc84" providerId="AD" clId="Web-{DE5BA794-4A19-704D-21A7-62B8160C7FCB}" dt="2026-05-04T14:01:43.487" v="101"/>
        <pc:sldMkLst>
          <pc:docMk/>
          <pc:sldMk cId="4280693391" sldId="282"/>
        </pc:sldMkLst>
        <pc:picChg chg="add mod">
          <ac:chgData name="Kočár Robert" userId="S::rkocar@cpas.cz::f06c1035-7557-4dff-89ca-dcac66e9cc84" providerId="AD" clId="Web-{DE5BA794-4A19-704D-21A7-62B8160C7FCB}" dt="2026-05-04T14:01:43.487" v="101"/>
          <ac:picMkLst>
            <pc:docMk/>
            <pc:sldMk cId="4280693391" sldId="282"/>
            <ac:picMk id="4" creationId="{80BC3438-364E-6112-5BC1-0731F03657A3}"/>
          </ac:picMkLst>
        </pc:picChg>
      </pc:sldChg>
      <pc:sldChg chg="addSp modSp add replId">
        <pc:chgData name="Kočár Robert" userId="S::rkocar@cpas.cz::f06c1035-7557-4dff-89ca-dcac66e9cc84" providerId="AD" clId="Web-{DE5BA794-4A19-704D-21A7-62B8160C7FCB}" dt="2026-05-04T13:58:03.286" v="97"/>
        <pc:sldMkLst>
          <pc:docMk/>
          <pc:sldMk cId="4202034626" sldId="284"/>
        </pc:sldMkLst>
        <pc:picChg chg="add mod">
          <ac:chgData name="Kočár Robert" userId="S::rkocar@cpas.cz::f06c1035-7557-4dff-89ca-dcac66e9cc84" providerId="AD" clId="Web-{DE5BA794-4A19-704D-21A7-62B8160C7FCB}" dt="2026-05-04T13:58:03.286" v="97"/>
          <ac:picMkLst>
            <pc:docMk/>
            <pc:sldMk cId="4202034626" sldId="284"/>
            <ac:picMk id="4" creationId="{651B8C48-EC47-A1F0-186B-ED18B08C4CA2}"/>
          </ac:picMkLst>
        </pc:picChg>
      </pc:sldChg>
      <pc:sldChg chg="addSp modSp add replId">
        <pc:chgData name="Kočár Robert" userId="S::rkocar@cpas.cz::f06c1035-7557-4dff-89ca-dcac66e9cc84" providerId="AD" clId="Web-{DE5BA794-4A19-704D-21A7-62B8160C7FCB}" dt="2026-05-04T14:03:14.553" v="108"/>
        <pc:sldMkLst>
          <pc:docMk/>
          <pc:sldMk cId="2985667150" sldId="285"/>
        </pc:sldMkLst>
        <pc:picChg chg="add mod">
          <ac:chgData name="Kočár Robert" userId="S::rkocar@cpas.cz::f06c1035-7557-4dff-89ca-dcac66e9cc84" providerId="AD" clId="Web-{DE5BA794-4A19-704D-21A7-62B8160C7FCB}" dt="2026-05-04T14:03:14.553" v="108"/>
          <ac:picMkLst>
            <pc:docMk/>
            <pc:sldMk cId="2985667150" sldId="285"/>
            <ac:picMk id="3" creationId="{CC16DBD0-CE6C-1D42-DEA5-1A9C032DF4E7}"/>
          </ac:picMkLst>
        </pc:picChg>
      </pc:sldChg>
      <pc:sldChg chg="addSp modSp add replId">
        <pc:chgData name="Kočár Robert" userId="S::rkocar@cpas.cz::f06c1035-7557-4dff-89ca-dcac66e9cc84" providerId="AD" clId="Web-{DE5BA794-4A19-704D-21A7-62B8160C7FCB}" dt="2026-05-04T14:04:51.634" v="110"/>
        <pc:sldMkLst>
          <pc:docMk/>
          <pc:sldMk cId="2131942279" sldId="287"/>
        </pc:sldMkLst>
        <pc:picChg chg="add mod">
          <ac:chgData name="Kočár Robert" userId="S::rkocar@cpas.cz::f06c1035-7557-4dff-89ca-dcac66e9cc84" providerId="AD" clId="Web-{DE5BA794-4A19-704D-21A7-62B8160C7FCB}" dt="2026-05-04T14:04:51.634" v="110"/>
          <ac:picMkLst>
            <pc:docMk/>
            <pc:sldMk cId="2131942279" sldId="287"/>
            <ac:picMk id="3" creationId="{DF665024-074A-84C6-AC47-0AE36C554537}"/>
          </ac:picMkLst>
        </pc:picChg>
      </pc:sldChg>
      <pc:sldChg chg="addSp delSp modSp add mod ord replId setBg">
        <pc:chgData name="Kočár Robert" userId="S::rkocar@cpas.cz::f06c1035-7557-4dff-89ca-dcac66e9cc84" providerId="AD" clId="Web-{DE5BA794-4A19-704D-21A7-62B8160C7FCB}" dt="2026-05-04T15:05:10.739" v="376"/>
        <pc:sldMkLst>
          <pc:docMk/>
          <pc:sldMk cId="3148343835" sldId="292"/>
        </pc:sldMkLst>
        <pc:spChg chg="add del mod">
          <ac:chgData name="Kočár Robert" userId="S::rkocar@cpas.cz::f06c1035-7557-4dff-89ca-dcac66e9cc84" providerId="AD" clId="Web-{DE5BA794-4A19-704D-21A7-62B8160C7FCB}" dt="2026-05-04T15:03:34.941" v="347" actId="20577"/>
          <ac:spMkLst>
            <pc:docMk/>
            <pc:sldMk cId="3148343835" sldId="292"/>
            <ac:spMk id="2" creationId="{0DD83215-3A07-9547-762D-427B7E9776B5}"/>
          </ac:spMkLst>
        </pc:spChg>
        <pc:spChg chg="add del mod">
          <ac:chgData name="Kočár Robert" userId="S::rkocar@cpas.cz::f06c1035-7557-4dff-89ca-dcac66e9cc84" providerId="AD" clId="Web-{DE5BA794-4A19-704D-21A7-62B8160C7FCB}" dt="2026-05-04T15:04:20.629" v="372" actId="20577"/>
          <ac:spMkLst>
            <pc:docMk/>
            <pc:sldMk cId="3148343835" sldId="292"/>
            <ac:spMk id="8" creationId="{E722AAAB-2F13-20EE-32EF-49E9F8F1E35E}"/>
          </ac:spMkLst>
        </pc:spChg>
        <pc:spChg chg="add">
          <ac:chgData name="Kočár Robert" userId="S::rkocar@cpas.cz::f06c1035-7557-4dff-89ca-dcac66e9cc84" providerId="AD" clId="Web-{DE5BA794-4A19-704D-21A7-62B8160C7FCB}" dt="2026-05-04T15:02:58.675" v="327"/>
          <ac:spMkLst>
            <pc:docMk/>
            <pc:sldMk cId="3148343835" sldId="292"/>
            <ac:spMk id="13" creationId="{F13C74B1-5B17-4795-BED0-7140497B445A}"/>
          </ac:spMkLst>
        </pc:spChg>
        <pc:spChg chg="add">
          <ac:chgData name="Kočár Robert" userId="S::rkocar@cpas.cz::f06c1035-7557-4dff-89ca-dcac66e9cc84" providerId="AD" clId="Web-{DE5BA794-4A19-704D-21A7-62B8160C7FCB}" dt="2026-05-04T15:02:58.675" v="327"/>
          <ac:spMkLst>
            <pc:docMk/>
            <pc:sldMk cId="3148343835" sldId="292"/>
            <ac:spMk id="15" creationId="{D4974D33-8DC5-464E-8C6D-BE58F0669C17}"/>
          </ac:spMkLst>
        </pc:spChg>
        <pc:picChg chg="add mod ord modCrop">
          <ac:chgData name="Kočár Robert" userId="S::rkocar@cpas.cz::f06c1035-7557-4dff-89ca-dcac66e9cc84" providerId="AD" clId="Web-{DE5BA794-4A19-704D-21A7-62B8160C7FCB}" dt="2026-05-04T15:05:01.020" v="375" actId="14100"/>
          <ac:picMkLst>
            <pc:docMk/>
            <pc:sldMk cId="3148343835" sldId="292"/>
            <ac:picMk id="6" creationId="{D7FED84D-FFFA-597A-3897-7ACD54CFDBAE}"/>
          </ac:picMkLst>
        </pc:picChg>
      </pc:sldChg>
      <pc:sldChg chg="addSp delSp modSp add ord replId">
        <pc:chgData name="Kočár Robert" userId="S::rkocar@cpas.cz::f06c1035-7557-4dff-89ca-dcac66e9cc84" providerId="AD" clId="Web-{DE5BA794-4A19-704D-21A7-62B8160C7FCB}" dt="2026-05-04T15:06:19.255" v="389" actId="1076"/>
        <pc:sldMkLst>
          <pc:docMk/>
          <pc:sldMk cId="1860415646" sldId="293"/>
        </pc:sldMkLst>
      </pc:sldChg>
      <pc:sldChg chg="addSp delSp modSp add ord replId">
        <pc:chgData name="Kočár Robert" userId="S::rkocar@cpas.cz::f06c1035-7557-4dff-89ca-dcac66e9cc84" providerId="AD" clId="Web-{DE5BA794-4A19-704D-21A7-62B8160C7FCB}" dt="2026-05-04T15:07:08.864" v="398" actId="14100"/>
        <pc:sldMkLst>
          <pc:docMk/>
          <pc:sldMk cId="506855188" sldId="294"/>
        </pc:sldMkLst>
      </pc:sldChg>
      <pc:sldChg chg="addSp modSp add ord replId">
        <pc:chgData name="Kočár Robert" userId="S::rkocar@cpas.cz::f06c1035-7557-4dff-89ca-dcac66e9cc84" providerId="AD" clId="Web-{DE5BA794-4A19-704D-21A7-62B8160C7FCB}" dt="2026-05-04T14:35:57.158" v="179"/>
        <pc:sldMkLst>
          <pc:docMk/>
          <pc:sldMk cId="3797157064" sldId="295"/>
        </pc:sldMkLst>
        <pc:picChg chg="add mod">
          <ac:chgData name="Kočár Robert" userId="S::rkocar@cpas.cz::f06c1035-7557-4dff-89ca-dcac66e9cc84" providerId="AD" clId="Web-{DE5BA794-4A19-704D-21A7-62B8160C7FCB}" dt="2026-05-04T14:35:53.283" v="178"/>
          <ac:picMkLst>
            <pc:docMk/>
            <pc:sldMk cId="3797157064" sldId="295"/>
            <ac:picMk id="3" creationId="{75325A29-6433-1B7C-01A0-186136C9BF7F}"/>
          </ac:picMkLst>
        </pc:picChg>
      </pc:sldChg>
      <pc:sldChg chg="addSp modSp add ord replId">
        <pc:chgData name="Kočár Robert" userId="S::rkocar@cpas.cz::f06c1035-7557-4dff-89ca-dcac66e9cc84" providerId="AD" clId="Web-{DE5BA794-4A19-704D-21A7-62B8160C7FCB}" dt="2026-05-04T14:33:34.173" v="175"/>
        <pc:sldMkLst>
          <pc:docMk/>
          <pc:sldMk cId="3804631444" sldId="296"/>
        </pc:sldMkLst>
        <pc:picChg chg="add mod">
          <ac:chgData name="Kočár Robert" userId="S::rkocar@cpas.cz::f06c1035-7557-4dff-89ca-dcac66e9cc84" providerId="AD" clId="Web-{DE5BA794-4A19-704D-21A7-62B8160C7FCB}" dt="2026-05-04T14:33:27.861" v="174"/>
          <ac:picMkLst>
            <pc:docMk/>
            <pc:sldMk cId="3804631444" sldId="296"/>
            <ac:picMk id="3" creationId="{D1779B0B-A9F1-A727-9A5E-78FC6637E6D2}"/>
          </ac:picMkLst>
        </pc:picChg>
      </pc:sldChg>
      <pc:sldChg chg="addSp modSp add ord replId">
        <pc:chgData name="Kočár Robert" userId="S::rkocar@cpas.cz::f06c1035-7557-4dff-89ca-dcac66e9cc84" providerId="AD" clId="Web-{DE5BA794-4A19-704D-21A7-62B8160C7FCB}" dt="2026-05-04T14:34:31.846" v="177"/>
        <pc:sldMkLst>
          <pc:docMk/>
          <pc:sldMk cId="103515021" sldId="297"/>
        </pc:sldMkLst>
        <pc:picChg chg="add mod">
          <ac:chgData name="Kočár Robert" userId="S::rkocar@cpas.cz::f06c1035-7557-4dff-89ca-dcac66e9cc84" providerId="AD" clId="Web-{DE5BA794-4A19-704D-21A7-62B8160C7FCB}" dt="2026-05-04T14:34:26.283" v="176"/>
          <ac:picMkLst>
            <pc:docMk/>
            <pc:sldMk cId="103515021" sldId="297"/>
            <ac:picMk id="3" creationId="{AE5FBECA-202D-A7D7-3FE8-BB723BC406A8}"/>
          </ac:picMkLst>
        </pc:picChg>
      </pc:sldChg>
      <pc:sldMasterChg chg="addSp">
        <pc:chgData name="Kočár Robert" userId="S::rkocar@cpas.cz::f06c1035-7557-4dff-89ca-dcac66e9cc84" providerId="AD" clId="Web-{DE5BA794-4A19-704D-21A7-62B8160C7FCB}" dt="2026-05-04T11:44:31.557" v="0" actId="33475"/>
        <pc:sldMasterMkLst>
          <pc:docMk/>
          <pc:sldMasterMk cId="464252367" sldId="2147483648"/>
        </pc:sldMasterMkLst>
        <pc:spChg chg="add">
          <ac:chgData name="Kočár Robert" userId="S::rkocar@cpas.cz::f06c1035-7557-4dff-89ca-dcac66e9cc84" providerId="AD" clId="Web-{DE5BA794-4A19-704D-21A7-62B8160C7FCB}" dt="2026-05-04T11:44:31.557" v="0" actId="33475"/>
          <ac:spMkLst>
            <pc:docMk/>
            <pc:sldMasterMk cId="464252367" sldId="2147483648"/>
            <ac:spMk id="8" creationId="{FBC60345-197F-8962-4800-E7E38B39BB4F}"/>
          </ac:spMkLst>
        </pc:sp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30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5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28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10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57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9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79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30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59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188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78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3A43DF-04A3-4662-88CA-28FDED1CFC09}" type="datetimeFigureOut">
              <a:rPr lang="cs-CZ" smtClean="0"/>
              <a:t>13.05.2026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FBC60345-197F-8962-4800-E7E38B39BB4F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2573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cs-CZ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Důvěrné / Confidential</a:t>
            </a:r>
          </a:p>
        </p:txBody>
      </p:sp>
    </p:spTree>
    <p:extLst>
      <p:ext uri="{BB962C8B-B14F-4D97-AF65-F5344CB8AC3E}">
        <p14:creationId xmlns:p14="http://schemas.microsoft.com/office/powerpoint/2010/main" val="464252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image" Target="../media/image80.png"/><Relationship Id="rId7" Type="http://schemas.openxmlformats.org/officeDocument/2006/relationships/image" Target="../media/image84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 descr="Obsah obrázku krajina, obloha, venku, zima&#10;&#10;Obsah generovaný pomocí AI může být nesprávný.">
            <a:extLst>
              <a:ext uri="{FF2B5EF4-FFF2-40B4-BE49-F238E27FC236}">
                <a16:creationId xmlns:a16="http://schemas.microsoft.com/office/drawing/2014/main" id="{11905C74-4C61-A3BA-A5F5-796598F0BF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12" t="18769" r="9940" b="969"/>
          <a:stretch>
            <a:fillRect/>
          </a:stretch>
        </p:blipFill>
        <p:spPr>
          <a:xfrm>
            <a:off x="21" y="1311"/>
            <a:ext cx="12190152" cy="6861362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15227" y="5746071"/>
            <a:ext cx="7986266" cy="852260"/>
          </a:xfrm>
        </p:spPr>
        <p:txBody>
          <a:bodyPr anchor="ctr">
            <a:normAutofit/>
          </a:bodyPr>
          <a:lstStyle/>
          <a:p>
            <a:pPr algn="l"/>
            <a:r>
              <a:rPr lang="cs-CZ" sz="5400" b="1" dirty="0">
                <a:solidFill>
                  <a:schemeClr val="accent6">
                    <a:lumMod val="76000"/>
                  </a:schemeClr>
                </a:solidFill>
                <a:latin typeface="Modern No. 20"/>
              </a:rPr>
              <a:t>Myslivecký spolek </a:t>
            </a:r>
            <a:r>
              <a:rPr lang="cs-CZ" sz="5400" b="1" dirty="0" err="1">
                <a:solidFill>
                  <a:schemeClr val="accent6">
                    <a:lumMod val="76000"/>
                  </a:schemeClr>
                </a:solidFill>
                <a:latin typeface="Modern No. 20"/>
              </a:rPr>
              <a:t>Leskoun</a:t>
            </a:r>
            <a:endParaRPr lang="cs-CZ" sz="5400" b="1" dirty="0">
              <a:solidFill>
                <a:schemeClr val="accent6">
                  <a:lumMod val="76000"/>
                </a:schemeClr>
              </a:solidFill>
              <a:latin typeface="Modern No. 20"/>
            </a:endParaRPr>
          </a:p>
        </p:txBody>
      </p:sp>
    </p:spTree>
    <p:extLst>
      <p:ext uri="{BB962C8B-B14F-4D97-AF65-F5344CB8AC3E}">
        <p14:creationId xmlns:p14="http://schemas.microsoft.com/office/powerpoint/2010/main" val="3799523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425"/>
    </mc:Choice>
    <mc:Fallback xmlns="">
      <p:transition spd="slow" advTm="5142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D4AFE9-4095-1DEA-976B-A65F2F99B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8B0C8C75-B65B-41B3-4303-E455C812A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3CA2793-75F0-5FA5-0B0B-D28604CFC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C93A6234-F822-A52F-0F57-3C63BEE359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0958" y="2581002"/>
            <a:ext cx="11150083" cy="874952"/>
          </a:xfrm>
        </p:spPr>
        <p:txBody>
          <a:bodyPr anchor="ctr"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cs-CZ" sz="1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Zřízení a provozování bažantnice v pronajaté honitbě 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6578207D-AB70-0B7C-F020-8C9788A359D6}"/>
              </a:ext>
            </a:extLst>
          </p:cNvPr>
          <p:cNvSpPr txBox="1"/>
          <p:nvPr/>
        </p:nvSpPr>
        <p:spPr>
          <a:xfrm>
            <a:off x="520958" y="3514913"/>
            <a:ext cx="10097279" cy="1056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950"/>
              </a:lnSpc>
              <a:spcAft>
                <a:spcPts val="1200"/>
              </a:spcAft>
              <a:buNone/>
            </a:pPr>
            <a:r>
              <a:rPr lang="cs-CZ" sz="2000" b="1" i="0" dirty="0">
                <a:solidFill>
                  <a:schemeClr val="accent6">
                    <a:lumMod val="75000"/>
                  </a:schemeClr>
                </a:solidFill>
                <a:effectLst/>
                <a:latin typeface="Red Hat Display"/>
              </a:rPr>
              <a:t>Statutární orgán - výbor Myslivecký spolek </a:t>
            </a:r>
            <a:r>
              <a:rPr lang="cs-CZ" sz="2000" b="1" i="0" dirty="0" err="1">
                <a:solidFill>
                  <a:schemeClr val="accent6">
                    <a:lumMod val="75000"/>
                  </a:schemeClr>
                </a:solidFill>
                <a:effectLst/>
                <a:latin typeface="Red Hat Display"/>
              </a:rPr>
              <a:t>Leskoun</a:t>
            </a:r>
            <a:r>
              <a:rPr lang="cs-CZ" sz="2000" b="1" i="0" dirty="0">
                <a:solidFill>
                  <a:schemeClr val="accent6">
                    <a:lumMod val="75000"/>
                  </a:schemeClr>
                </a:solidFill>
                <a:effectLst/>
                <a:latin typeface="Red Hat Display"/>
              </a:rPr>
              <a:t> - dle obchodního rejstříku</a:t>
            </a:r>
          </a:p>
          <a:p>
            <a:pPr>
              <a:buNone/>
            </a:pPr>
            <a:br>
              <a:rPr lang="cs-CZ" dirty="0"/>
            </a:br>
            <a:endParaRPr lang="cs-CZ" dirty="0"/>
          </a:p>
        </p:txBody>
      </p:sp>
      <p:graphicFrame>
        <p:nvGraphicFramePr>
          <p:cNvPr id="6" name="Tabulka 5">
            <a:extLst>
              <a:ext uri="{FF2B5EF4-FFF2-40B4-BE49-F238E27FC236}">
                <a16:creationId xmlns:a16="http://schemas.microsoft.com/office/drawing/2014/main" id="{D46C9D18-F11B-6030-C445-731441172B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885604"/>
              </p:ext>
            </p:extLst>
          </p:nvPr>
        </p:nvGraphicFramePr>
        <p:xfrm>
          <a:off x="625150" y="4121109"/>
          <a:ext cx="10436183" cy="2152650"/>
        </p:xfrm>
        <a:graphic>
          <a:graphicData uri="http://schemas.openxmlformats.org/drawingml/2006/table">
            <a:tbl>
              <a:tblPr/>
              <a:tblGrid>
                <a:gridCol w="3439657">
                  <a:extLst>
                    <a:ext uri="{9D8B030D-6E8A-4147-A177-3AD203B41FA5}">
                      <a16:colId xmlns:a16="http://schemas.microsoft.com/office/drawing/2014/main" val="1037709852"/>
                    </a:ext>
                  </a:extLst>
                </a:gridCol>
                <a:gridCol w="6996526">
                  <a:extLst>
                    <a:ext uri="{9D8B030D-6E8A-4147-A177-3AD203B41FA5}">
                      <a16:colId xmlns:a16="http://schemas.microsoft.com/office/drawing/2014/main" val="3966257678"/>
                    </a:ext>
                  </a:extLst>
                </a:gridCol>
              </a:tblGrid>
              <a:tr h="1777080">
                <a:tc>
                  <a:txBody>
                    <a:bodyPr/>
                    <a:lstStyle/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Předseda výboru</a:t>
                      </a: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Místopředseda výboru</a:t>
                      </a: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Myslivecký hospodář</a:t>
                      </a: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Finanční hospodář</a:t>
                      </a: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Jednatel</a:t>
                      </a:r>
                    </a:p>
                  </a:txBody>
                  <a:tcPr marL="76200" marR="76200" marT="76200" marB="76200" anchor="ctr">
                    <a:lnL w="7620" cap="flat" cmpd="sng" algn="ctr">
                      <a:solidFill>
                        <a:srgbClr val="CFCF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FCF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FCF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096" cap="flat" cmpd="sng" algn="ctr">
                      <a:solidFill>
                        <a:srgbClr val="DDDC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Red Hat Display"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Red Hat Display"/>
                        </a:rPr>
                        <a:t>Ludvík </a:t>
                      </a:r>
                      <a:r>
                        <a:rPr lang="cs-CZ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Red Hat Display"/>
                        </a:rPr>
                        <a:t>Kopetka</a:t>
                      </a: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Red Hat Display"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Red Hat Display"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Red Hat Display"/>
                        </a:rPr>
                        <a:t>Ing. Leo Vidlák</a:t>
                      </a: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Red Hat Display"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Red Hat Display"/>
                        </a:rPr>
                        <a:t>Stanislav Řezáč</a:t>
                      </a: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Red Hat Display"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Red Hat Display"/>
                        </a:rPr>
                        <a:t>Mgr. Petr Novák</a:t>
                      </a: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Red Hat Display"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r>
                        <a:rPr lang="cs-CZ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Red Hat Display"/>
                        </a:rPr>
                        <a:t>Zdeněk </a:t>
                      </a:r>
                      <a:r>
                        <a:rPr lang="cs-CZ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Red Hat Display"/>
                        </a:rPr>
                        <a:t>Krábek</a:t>
                      </a: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Red Hat Display"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Red Hat Display"/>
                      </a:endParaRPr>
                    </a:p>
                    <a:p>
                      <a:pPr algn="l">
                        <a:lnSpc>
                          <a:spcPts val="1275"/>
                        </a:lnSpc>
                        <a:buNone/>
                      </a:pPr>
                      <a:endParaRPr lang="cs-CZ" b="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Red Hat Display"/>
                      </a:endParaRPr>
                    </a:p>
                  </a:txBody>
                  <a:tcPr marL="76200" marR="76200" marT="76200" marB="76200" anchor="ctr">
                    <a:lnL w="7620" cap="flat" cmpd="sng" algn="ctr">
                      <a:solidFill>
                        <a:srgbClr val="CFCF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096" cap="flat" cmpd="sng" algn="ctr">
                      <a:solidFill>
                        <a:srgbClr val="DDDC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FCF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096" cap="flat" cmpd="sng" algn="ctr">
                      <a:solidFill>
                        <a:srgbClr val="DDDC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6061617"/>
                  </a:ext>
                </a:extLst>
              </a:tr>
            </a:tbl>
          </a:graphicData>
        </a:graphic>
      </p:graphicFrame>
      <p:sp>
        <p:nvSpPr>
          <p:cNvPr id="8" name="TextovéPole 7">
            <a:extLst>
              <a:ext uri="{FF2B5EF4-FFF2-40B4-BE49-F238E27FC236}">
                <a16:creationId xmlns:a16="http://schemas.microsoft.com/office/drawing/2014/main" id="{9DF9F98F-A0BC-7409-404A-5061278A7473}"/>
              </a:ext>
            </a:extLst>
          </p:cNvPr>
          <p:cNvSpPr txBox="1"/>
          <p:nvPr/>
        </p:nvSpPr>
        <p:spPr>
          <a:xfrm>
            <a:off x="334346" y="373626"/>
            <a:ext cx="111500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b="1" dirty="0">
                <a:solidFill>
                  <a:schemeClr val="accent6">
                    <a:lumMod val="76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Myslivecký spolek </a:t>
            </a:r>
            <a:r>
              <a:rPr lang="cs-CZ" sz="1800" b="1" dirty="0" err="1">
                <a:solidFill>
                  <a:schemeClr val="accent6">
                    <a:lumMod val="76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Leskoun</a:t>
            </a:r>
            <a:r>
              <a:rPr lang="cs-CZ" sz="1800" b="1" dirty="0">
                <a:solidFill>
                  <a:schemeClr val="accent6">
                    <a:lumMod val="76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působí primárně v katastru obcí Vedrovice a Kubšice na 1200ha, aktuálně má 24 členů.</a:t>
            </a:r>
            <a:endParaRPr lang="cs-CZ" dirty="0"/>
          </a:p>
        </p:txBody>
      </p:sp>
      <p:sp>
        <p:nvSpPr>
          <p:cNvPr id="3" name="Nadpis 1">
            <a:extLst>
              <a:ext uri="{FF2B5EF4-FFF2-40B4-BE49-F238E27FC236}">
                <a16:creationId xmlns:a16="http://schemas.microsoft.com/office/drawing/2014/main" id="{948A9A2A-C183-0FD6-ADD7-C62CD294987D}"/>
              </a:ext>
            </a:extLst>
          </p:cNvPr>
          <p:cNvSpPr txBox="1">
            <a:spLocks/>
          </p:cNvSpPr>
          <p:nvPr/>
        </p:nvSpPr>
        <p:spPr>
          <a:xfrm>
            <a:off x="520958" y="1169656"/>
            <a:ext cx="11150083" cy="24875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cs-CZ" sz="1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cs-CZ" sz="1800" dirty="0">
                <a:solidFill>
                  <a:schemeClr val="accent6">
                    <a:lumMod val="76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polečné provádění myslivosti, která je systematicky propojenou řadou činností na úseku chovu a ochrany zvěře, členy spolku, a to v souladu s příslušnými právními předpisy, rozhodnutími a pokyny příslušných správních orgánů, s nimiž spolek při své činnosti na úsecích ochrany přírody a krajiny, myslivosti, zemědělství a lesnictví spolupracuje.</a:t>
            </a:r>
            <a:br>
              <a:rPr lang="cs-CZ" sz="2000" b="1" dirty="0">
                <a:solidFill>
                  <a:schemeClr val="accent6">
                    <a:lumMod val="76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cs-CZ" sz="2000" b="1" dirty="0">
              <a:solidFill>
                <a:schemeClr val="accent6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Nadpis 1">
            <a:extLst>
              <a:ext uri="{FF2B5EF4-FFF2-40B4-BE49-F238E27FC236}">
                <a16:creationId xmlns:a16="http://schemas.microsoft.com/office/drawing/2014/main" id="{56B4F7BE-E3EE-8B09-6205-03D46F9D3BB7}"/>
              </a:ext>
            </a:extLst>
          </p:cNvPr>
          <p:cNvSpPr txBox="1">
            <a:spLocks/>
          </p:cNvSpPr>
          <p:nvPr/>
        </p:nvSpPr>
        <p:spPr>
          <a:xfrm>
            <a:off x="520958" y="1015686"/>
            <a:ext cx="11150083" cy="10567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cs-CZ" sz="1800" dirty="0">
                <a:solidFill>
                  <a:schemeClr val="accent6">
                    <a:lumMod val="76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Účelem spolku je 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zachování a ochrana přírody, krajiny a zvěře a včetně péče o trvalý rozvoj těchto hodnot</a:t>
            </a:r>
            <a:b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cs-CZ" sz="2000" b="1" dirty="0">
              <a:solidFill>
                <a:schemeClr val="accent6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94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BB7148-A728-1252-F10B-F04199454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FE4140D5-1188-10C9-CCC7-C468823E2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cs-CZ" sz="5400" b="1" dirty="0">
                <a:solidFill>
                  <a:schemeClr val="accent6">
                    <a:lumMod val="76000"/>
                  </a:schemeClr>
                </a:solidFill>
              </a:rPr>
              <a:t>Péče o krajinu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C078A8C-B227-21BE-A479-EF035D208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265" y="4252719"/>
            <a:ext cx="5140058" cy="123637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b="1" dirty="0" err="1">
                <a:solidFill>
                  <a:schemeClr val="accent6">
                    <a:lumMod val="75000"/>
                  </a:schemeClr>
                </a:solidFill>
              </a:rPr>
              <a:t>Výsadba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 </a:t>
            </a:r>
            <a:r>
              <a:rPr lang="en-US" b="1" dirty="0" err="1">
                <a:solidFill>
                  <a:schemeClr val="accent6">
                    <a:lumMod val="75000"/>
                  </a:schemeClr>
                </a:solidFill>
              </a:rPr>
              <a:t>alejí</a:t>
            </a:r>
            <a:endParaRPr lang="en-US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b="1" dirty="0" err="1">
                <a:solidFill>
                  <a:schemeClr val="accent6">
                    <a:lumMod val="75000"/>
                  </a:schemeClr>
                </a:solidFill>
              </a:rPr>
              <a:t>Výsadba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6">
                    <a:lumMod val="75000"/>
                  </a:schemeClr>
                </a:solidFill>
              </a:rPr>
              <a:t>stromů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 v </a:t>
            </a:r>
            <a:r>
              <a:rPr lang="en-US" b="1" dirty="0" err="1">
                <a:solidFill>
                  <a:schemeClr val="accent6">
                    <a:lumMod val="75000"/>
                  </a:schemeClr>
                </a:solidFill>
              </a:rPr>
              <a:t>obci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Podpora akce „Ukliďme Vedrovice“ </a:t>
            </a:r>
          </a:p>
          <a:p>
            <a:endParaRPr lang="en-US" sz="3600" dirty="0"/>
          </a:p>
        </p:txBody>
      </p:sp>
      <p:pic>
        <p:nvPicPr>
          <p:cNvPr id="4" name="Zástupný obsah 3" descr="Obsah obrázku venku, obloha, tráva, strom&#10;&#10;Obsah generovaný pomocí AI může být nesprávný.">
            <a:extLst>
              <a:ext uri="{FF2B5EF4-FFF2-40B4-BE49-F238E27FC236}">
                <a16:creationId xmlns:a16="http://schemas.microsoft.com/office/drawing/2014/main" id="{CED5C298-3B57-6596-2604-6F98E7A310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767" r="2381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25630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6C65CD-7446-C563-646D-96C202E2F9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7B5EA9E5-D048-F077-882A-49A39B357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FEF4B9-C6AD-1875-766D-1DA89FAF4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 descr="Obsah obrázku venku, oblečení, tráva, osoba&#10;&#10;Obsah generovaný pomocí AI může být nesprávný.">
            <a:extLst>
              <a:ext uri="{FF2B5EF4-FFF2-40B4-BE49-F238E27FC236}">
                <a16:creationId xmlns:a16="http://schemas.microsoft.com/office/drawing/2014/main" id="{29B3FCDD-181C-9193-0102-655DCA6FC9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84" t="1633" r="7857" b="8435"/>
          <a:stretch>
            <a:fillRect/>
          </a:stretch>
        </p:blipFill>
        <p:spPr>
          <a:xfrm>
            <a:off x="0" y="-1"/>
            <a:ext cx="122035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292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81E05-3AF6-28AA-CA2F-6F6AF2237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oblečení, osoba, venku, obloha&#10;&#10;Obsah generovaný pomocí AI může být nesprávný.">
            <a:extLst>
              <a:ext uri="{FF2B5EF4-FFF2-40B4-BE49-F238E27FC236}">
                <a16:creationId xmlns:a16="http://schemas.microsoft.com/office/drawing/2014/main" id="{CC16DBD0-CE6C-1D42-DEA5-1A9C032DF4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60" t="12110" r="8776" b="3264"/>
          <a:stretch>
            <a:fillRect/>
          </a:stretch>
        </p:blipFill>
        <p:spPr>
          <a:xfrm>
            <a:off x="-1" y="0"/>
            <a:ext cx="12192001" cy="686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667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B5EA2-0BBE-A02C-CAF6-47BB93D75C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venku, vozidlo, přeprava, obloha&#10;&#10;Obsah generovaný pomocí AI může být nesprávný.">
            <a:extLst>
              <a:ext uri="{FF2B5EF4-FFF2-40B4-BE49-F238E27FC236}">
                <a16:creationId xmlns:a16="http://schemas.microsoft.com/office/drawing/2014/main" id="{DF665024-074A-84C6-AC47-0AE36C5545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96" t="11701" r="9158" b="5324"/>
          <a:stretch>
            <a:fillRect/>
          </a:stretch>
        </p:blipFill>
        <p:spPr>
          <a:xfrm>
            <a:off x="0" y="0"/>
            <a:ext cx="12192000" cy="6832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942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2FF750-0A48-F370-52F3-0B7C383C9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DF40E81-384B-4B5B-CED4-503340BBE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91E55F7-20BA-7589-5ECB-48747CA0E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 descr="Obsah obrázku venku, vozidlo, obloha, Pozemní vozidlo&#10;&#10;Obsah generovaný pomocí AI může být nesprávný.">
            <a:extLst>
              <a:ext uri="{FF2B5EF4-FFF2-40B4-BE49-F238E27FC236}">
                <a16:creationId xmlns:a16="http://schemas.microsoft.com/office/drawing/2014/main" id="{574C89D3-B2E4-1021-899F-B9D3F1EEF6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47" t="3786" r="8776" b="6667"/>
          <a:stretch>
            <a:fillRect/>
          </a:stretch>
        </p:blipFill>
        <p:spPr>
          <a:xfrm>
            <a:off x="0" y="0"/>
            <a:ext cx="12192000" cy="686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188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135455-9FCE-3F27-FCE8-7941574326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FA9DA7FE-BC90-EFB8-2A3B-B90830E47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C31F13B-B7F9-6A76-D723-A03E5D0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 descr="Obsah obrázku venku, obloha, tráva, strom&#10;&#10;Obsah generovaný pomocí AI může být nesprávný.">
            <a:extLst>
              <a:ext uri="{FF2B5EF4-FFF2-40B4-BE49-F238E27FC236}">
                <a16:creationId xmlns:a16="http://schemas.microsoft.com/office/drawing/2014/main" id="{B6053947-35CE-7A8A-DEEE-CD297B560B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65" t="1361" r="12908" b="9252"/>
          <a:stretch>
            <a:fillRect/>
          </a:stretch>
        </p:blipFill>
        <p:spPr>
          <a:xfrm>
            <a:off x="0" y="41988"/>
            <a:ext cx="12192000" cy="6784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367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oblečení, osoba, venku, tráva&#10;&#10;Obsah generovaný pomocí AI může být nesprávný.">
            <a:extLst>
              <a:ext uri="{FF2B5EF4-FFF2-40B4-BE49-F238E27FC236}">
                <a16:creationId xmlns:a16="http://schemas.microsoft.com/office/drawing/2014/main" id="{1FABEACA-CE82-D034-2D1E-D845E1683A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19" t="1225" r="10688" b="5324"/>
          <a:stretch>
            <a:fillRect/>
          </a:stretch>
        </p:blipFill>
        <p:spPr>
          <a:xfrm>
            <a:off x="-1" y="-1"/>
            <a:ext cx="12181541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488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37700D-7C44-DC5D-49FB-CADB1F79A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547C7F26-BEBE-A21E-1BD9-677B3B343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1D81FF-0B9F-69C7-DAAA-9754F5727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 descr="Obsah obrázku oblečení, venku, osoba, obloha&#10;&#10;Obsah generovaný pomocí AI může být nesprávný.">
            <a:extLst>
              <a:ext uri="{FF2B5EF4-FFF2-40B4-BE49-F238E27FC236}">
                <a16:creationId xmlns:a16="http://schemas.microsoft.com/office/drawing/2014/main" id="{80BC3438-364E-6112-5BC1-0731F03657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61" t="3785" r="10536" b="6396"/>
          <a:stretch>
            <a:fillRect/>
          </a:stretch>
        </p:blipFill>
        <p:spPr>
          <a:xfrm>
            <a:off x="0" y="0"/>
            <a:ext cx="121877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693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8A4573-F634-2F11-ABA1-C5E001676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F5BC7333-F042-9D84-02F2-0868EEBCA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C13000-6B9A-913C-E886-BF23015A4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 descr="Obsah obrázku venku, tráva, obloha, osoba&#10;&#10;Obsah generovaný pomocí AI může být nesprávný.">
            <a:extLst>
              <a:ext uri="{FF2B5EF4-FFF2-40B4-BE49-F238E27FC236}">
                <a16:creationId xmlns:a16="http://schemas.microsoft.com/office/drawing/2014/main" id="{651B8C48-EC47-A1F0-186B-ED18B08C4C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01" t="1905" r="31429"/>
          <a:stretch>
            <a:fillRect/>
          </a:stretch>
        </p:blipFill>
        <p:spPr>
          <a:xfrm>
            <a:off x="562947" y="0"/>
            <a:ext cx="5181600" cy="6865508"/>
          </a:xfrm>
          <a:prstGeom prst="rect">
            <a:avLst/>
          </a:prstGeom>
        </p:spPr>
      </p:pic>
      <p:pic>
        <p:nvPicPr>
          <p:cNvPr id="2" name="Obrázek 1" descr="Obsah obrázku venku, obloha, oblečení, muž&#10;&#10;Obsah generovaný pomocí AI může být nesprávný.">
            <a:extLst>
              <a:ext uri="{FF2B5EF4-FFF2-40B4-BE49-F238E27FC236}">
                <a16:creationId xmlns:a16="http://schemas.microsoft.com/office/drawing/2014/main" id="{7C34CB47-75CD-8BDD-80D1-CDDABCD11C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377" r="31123"/>
          <a:stretch>
            <a:fillRect/>
          </a:stretch>
        </p:blipFill>
        <p:spPr>
          <a:xfrm>
            <a:off x="6444342" y="7508"/>
            <a:ext cx="50478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034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F29DAA-5C4C-2129-D8A7-599D43B2B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B7D73CF-68D8-47F6-DE9D-473683DD6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C9D759-FC12-BBC5-6E0D-106E9C5B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 descr="Obsah obrázku oblečení, osoba, obloha, venku&#10;&#10;Obsah generovaný pomocí AI může být nesprávný.">
            <a:extLst>
              <a:ext uri="{FF2B5EF4-FFF2-40B4-BE49-F238E27FC236}">
                <a16:creationId xmlns:a16="http://schemas.microsoft.com/office/drawing/2014/main" id="{3D975AC2-4143-A5DB-CDF6-C1FFA0D34D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59" r="7627" b="5987"/>
          <a:stretch>
            <a:fillRect/>
          </a:stretch>
        </p:blipFill>
        <p:spPr>
          <a:xfrm>
            <a:off x="-1" y="0"/>
            <a:ext cx="12191999" cy="6856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63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ED1455-8915-2698-98A4-338329D94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A397BF54-F32C-DBD6-BA67-DE6417ADC7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58" t="11669" r="27790" b="1656"/>
          <a:stretch>
            <a:fillRect/>
          </a:stretch>
        </p:blipFill>
        <p:spPr>
          <a:xfrm>
            <a:off x="0" y="0"/>
            <a:ext cx="12192000" cy="688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3175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3B5E5-0ED5-B2BC-9846-022563F7C4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6E446738-531A-07A1-D2B3-E3B3841AAE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97" t="12325" r="41831" b="3297"/>
          <a:stretch>
            <a:fillRect/>
          </a:stretch>
        </p:blipFill>
        <p:spPr>
          <a:xfrm>
            <a:off x="0" y="0"/>
            <a:ext cx="6096000" cy="6850725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B7B2ABD8-BEA3-4410-95E1-47F87BE2E1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022" t="12325" r="42007" b="3297"/>
          <a:stretch>
            <a:fillRect/>
          </a:stretch>
        </p:blipFill>
        <p:spPr>
          <a:xfrm>
            <a:off x="6096000" y="-1"/>
            <a:ext cx="6096000" cy="685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7891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6495DA-8677-0E5C-957A-F0FA718CFF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5C21EC4C-84BE-301F-67B4-54A212C0FD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45" t="13051" r="32297" b="-5220"/>
          <a:stretch>
            <a:fillRect/>
          </a:stretch>
        </p:blipFill>
        <p:spPr>
          <a:xfrm>
            <a:off x="6251944" y="-1"/>
            <a:ext cx="5940057" cy="7286733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Nadpis 1">
            <a:extLst>
              <a:ext uri="{FF2B5EF4-FFF2-40B4-BE49-F238E27FC236}">
                <a16:creationId xmlns:a16="http://schemas.microsoft.com/office/drawing/2014/main" id="{3DC55723-DC33-7D10-C112-0966E4198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943" y="-514603"/>
            <a:ext cx="5940057" cy="1956841"/>
          </a:xfrm>
        </p:spPr>
        <p:txBody>
          <a:bodyPr anchor="b">
            <a:normAutofit/>
          </a:bodyPr>
          <a:lstStyle/>
          <a:p>
            <a:r>
              <a:rPr lang="cs-CZ" sz="5400" b="1" dirty="0">
                <a:solidFill>
                  <a:schemeClr val="accent6">
                    <a:lumMod val="76000"/>
                  </a:schemeClr>
                </a:solidFill>
              </a:rPr>
              <a:t>Myslivecká zařízení</a:t>
            </a:r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F71827C-61E3-355C-C630-F56F8BAD94D4}"/>
              </a:ext>
            </a:extLst>
          </p:cNvPr>
          <p:cNvSpPr txBox="1">
            <a:spLocks/>
          </p:cNvSpPr>
          <p:nvPr/>
        </p:nvSpPr>
        <p:spPr>
          <a:xfrm>
            <a:off x="233915" y="3769568"/>
            <a:ext cx="5940057" cy="24064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solidFill>
                  <a:schemeClr val="accent6">
                    <a:lumMod val="76000"/>
                  </a:schemeClr>
                </a:solidFill>
              </a:rPr>
              <a:t>Druhy zařízení  :</a:t>
            </a:r>
          </a:p>
          <a:p>
            <a:endParaRPr lang="cs-CZ" sz="2400" b="1" dirty="0">
              <a:solidFill>
                <a:schemeClr val="accent6">
                  <a:lumMod val="76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solidFill>
                  <a:schemeClr val="accent6">
                    <a:lumMod val="76000"/>
                  </a:schemeClr>
                </a:solidFill>
              </a:rPr>
              <a:t>přikrmování zvěře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solidFill>
                  <a:schemeClr val="accent6">
                    <a:lumMod val="76000"/>
                  </a:schemeClr>
                </a:solidFill>
              </a:rPr>
              <a:t>zajištění vody v krajině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solidFill>
                  <a:schemeClr val="accent6">
                    <a:lumMod val="76000"/>
                  </a:schemeClr>
                </a:solidFill>
              </a:rPr>
              <a:t>chov zvěře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solidFill>
                  <a:schemeClr val="accent6">
                    <a:lumMod val="76000"/>
                  </a:schemeClr>
                </a:solidFill>
              </a:rPr>
              <a:t>lov zvěře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solidFill>
                  <a:schemeClr val="accent6">
                    <a:lumMod val="76000"/>
                  </a:schemeClr>
                </a:solidFill>
              </a:rPr>
              <a:t>ošetření a uskladnění ulovené zvěře</a:t>
            </a:r>
          </a:p>
          <a:p>
            <a:endParaRPr lang="cs-CZ" sz="2400" b="1" dirty="0">
              <a:solidFill>
                <a:schemeClr val="accent6">
                  <a:lumMod val="76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148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9EDAF-3E30-0DEF-0DB5-F6A82A9C3D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5F622934-9A25-BC2B-A7EA-D65C4AB2C8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41" t="12162" r="32588" b="4281"/>
          <a:stretch>
            <a:fillRect/>
          </a:stretch>
        </p:blipFill>
        <p:spPr>
          <a:xfrm>
            <a:off x="-1" y="0"/>
            <a:ext cx="6007395" cy="6856067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13A67827-6FCF-BBA0-F438-F9F1814407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006" t="11013" r="32326" b="3297"/>
          <a:stretch>
            <a:fillRect/>
          </a:stretch>
        </p:blipFill>
        <p:spPr>
          <a:xfrm>
            <a:off x="6007394" y="0"/>
            <a:ext cx="6188149" cy="6893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3309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0AC2B-2EA9-BAE0-89DB-E6652CE44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521AF6B2-8CB2-C67F-88E3-360CD581DA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03" t="32874" r="32413" b="15609"/>
          <a:stretch>
            <a:fillRect/>
          </a:stretch>
        </p:blipFill>
        <p:spPr>
          <a:xfrm>
            <a:off x="0" y="0"/>
            <a:ext cx="12192000" cy="6881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275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843EC-4398-1217-7E77-9C9B40CBDB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1F8BD561-9ACA-DB4B-B7F4-BF815D01E6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55" t="11997" r="32587" b="2148"/>
          <a:stretch>
            <a:fillRect/>
          </a:stretch>
        </p:blipFill>
        <p:spPr>
          <a:xfrm>
            <a:off x="0" y="0"/>
            <a:ext cx="6096000" cy="6888787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20767B14-8610-B8D9-B5E7-1A26B21159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145" t="30219" r="36424" b="21190"/>
          <a:stretch>
            <a:fillRect/>
          </a:stretch>
        </p:blipFill>
        <p:spPr>
          <a:xfrm>
            <a:off x="6096000" y="0"/>
            <a:ext cx="60892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018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61CFA-FD50-2C46-8271-35839D080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88976630-CD09-1C68-5E01-54B0C90564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62" t="13146" r="18372" b="1163"/>
          <a:stretch>
            <a:fillRect/>
          </a:stretch>
        </p:blipFill>
        <p:spPr>
          <a:xfrm>
            <a:off x="0" y="0"/>
            <a:ext cx="12344400" cy="6833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5546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8DD8EE-0D44-04A8-AFE3-1641E62628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06A0F158-CE6D-F965-4820-B317F593FD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268" t="10684" r="32674" b="1163"/>
          <a:stretch>
            <a:fillRect/>
          </a:stretch>
        </p:blipFill>
        <p:spPr>
          <a:xfrm>
            <a:off x="0" y="0"/>
            <a:ext cx="6018245" cy="6867678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F6180A21-4D37-EBC8-BC6B-3DF093965C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616" t="12325" r="32151" b="1820"/>
          <a:stretch>
            <a:fillRect/>
          </a:stretch>
        </p:blipFill>
        <p:spPr>
          <a:xfrm>
            <a:off x="6018245" y="0"/>
            <a:ext cx="6173756" cy="684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4701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026D9C-0466-0EC1-C7EC-C48E2D0F56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extLst>
              <a:ext uri="{FF2B5EF4-FFF2-40B4-BE49-F238E27FC236}">
                <a16:creationId xmlns:a16="http://schemas.microsoft.com/office/drawing/2014/main" id="{ED0DDAE0-F48C-C76C-5489-248EB9C470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90" t="11846" r="32151"/>
          <a:stretch>
            <a:fillRect/>
          </a:stretch>
        </p:blipFill>
        <p:spPr>
          <a:xfrm>
            <a:off x="0" y="0"/>
            <a:ext cx="6096000" cy="6880142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0321D2FB-4E9E-846A-7522-73C15C4602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093" t="13967" r="32587" b="2804"/>
          <a:stretch>
            <a:fillRect/>
          </a:stretch>
        </p:blipFill>
        <p:spPr>
          <a:xfrm>
            <a:off x="6096000" y="-1"/>
            <a:ext cx="6096000" cy="6863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294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24C4B3-3650-30DE-A682-1BC4CF28B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60F3907D-2D40-AD92-DEDB-EE1030B8BC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38" t="13639" r="18634" b="6251"/>
          <a:stretch>
            <a:fillRect/>
          </a:stretch>
        </p:blipFill>
        <p:spPr>
          <a:xfrm>
            <a:off x="0" y="0"/>
            <a:ext cx="12301870" cy="6867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7315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40757D-EAAD-1FAB-B4F5-60C87B00CC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Obrázek 2" descr="Obsah obrázku tráva, oblečení, osoba, venku&#10;&#10;Obsah generovaný pomocí AI může být nesprávný.">
            <a:extLst>
              <a:ext uri="{FF2B5EF4-FFF2-40B4-BE49-F238E27FC236}">
                <a16:creationId xmlns:a16="http://schemas.microsoft.com/office/drawing/2014/main" id="{F60B4A92-6D23-6458-8E03-8FFF6A1FE1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" r="21351"/>
          <a:stretch>
            <a:fillRect/>
          </a:stretch>
        </p:blipFill>
        <p:spPr>
          <a:xfrm>
            <a:off x="5181208" y="10"/>
            <a:ext cx="7010792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C1022DB3-A1EB-118C-6F09-9D548F2B5A1D}"/>
              </a:ext>
            </a:extLst>
          </p:cNvPr>
          <p:cNvSpPr txBox="1">
            <a:spLocks/>
          </p:cNvSpPr>
          <p:nvPr/>
        </p:nvSpPr>
        <p:spPr>
          <a:xfrm>
            <a:off x="-192779" y="0"/>
            <a:ext cx="5675105" cy="280060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>
                <a:solidFill>
                  <a:schemeClr val="accent6">
                    <a:lumMod val="76000"/>
                  </a:schemeClr>
                </a:solidFill>
              </a:rPr>
              <a:t>Výchova mládeže</a:t>
            </a:r>
          </a:p>
          <a:p>
            <a:endParaRPr lang="cs-CZ" sz="5400" b="1" dirty="0">
              <a:solidFill>
                <a:schemeClr val="accent6">
                  <a:lumMod val="76000"/>
                </a:schemeClr>
              </a:solidFill>
            </a:endParaRP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6FD1DE14-97E5-3523-8630-BF79B71E0CBF}"/>
              </a:ext>
            </a:extLst>
          </p:cNvPr>
          <p:cNvSpPr txBox="1">
            <a:spLocks/>
          </p:cNvSpPr>
          <p:nvPr/>
        </p:nvSpPr>
        <p:spPr>
          <a:xfrm>
            <a:off x="481460" y="4113454"/>
            <a:ext cx="5140058" cy="12363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Dětský den</a:t>
            </a:r>
            <a:endParaRPr lang="en-US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8641499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A4285F-0469-88B2-ECF4-7552DBF20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D6A546E-A33A-A0D3-B32E-7740062B2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28187B7-0D8A-8077-2011-C1EAE8595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2" descr="Obsah obrázku oblečení, osoba, venku, strom&#10;&#10;Obsah generovaný pomocí AI může být nesprávný.">
            <a:extLst>
              <a:ext uri="{FF2B5EF4-FFF2-40B4-BE49-F238E27FC236}">
                <a16:creationId xmlns:a16="http://schemas.microsoft.com/office/drawing/2014/main" id="{7B93959D-8BE7-69DD-BAB1-E6B77416B9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12" t="3488" r="27449" b="21080"/>
          <a:stretch>
            <a:fillRect/>
          </a:stretch>
        </p:blipFill>
        <p:spPr>
          <a:xfrm>
            <a:off x="0" y="0"/>
            <a:ext cx="122252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5501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51781E-EE4D-8EE2-4054-7F9BA4D6E7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458D2D59-549D-770C-E007-8374769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41A9C6D-C517-F756-C1F0-1C85A2144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2" descr="Obsah obrázku osoba, oblečení, venku, tráva&#10;&#10;Obsah generovaný pomocí AI může být nesprávný.">
            <a:extLst>
              <a:ext uri="{FF2B5EF4-FFF2-40B4-BE49-F238E27FC236}">
                <a16:creationId xmlns:a16="http://schemas.microsoft.com/office/drawing/2014/main" id="{1CE324BC-2BF2-74BE-E998-209EB66FD9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06" r="8316" b="13878"/>
          <a:stretch>
            <a:fillRect/>
          </a:stretch>
        </p:blipFill>
        <p:spPr>
          <a:xfrm>
            <a:off x="0" y="-1"/>
            <a:ext cx="12192000" cy="6876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3183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383260-79F6-9A6A-D0A5-610617E8C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E915C416-4EEA-A9FA-F1B5-33E4912CE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A8C5E6-D0F3-AFE4-DAFD-41495D9F3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2" descr="Obsah obrázku oblečení, venku, osoba, tráva&#10;&#10;Obsah generovaný pomocí AI může být nesprávný.">
            <a:extLst>
              <a:ext uri="{FF2B5EF4-FFF2-40B4-BE49-F238E27FC236}">
                <a16:creationId xmlns:a16="http://schemas.microsoft.com/office/drawing/2014/main" id="{EE3F5A03-FCEE-E9E7-71DC-810DE0D1C3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02" t="16735" r="8239"/>
          <a:stretch>
            <a:fillRect/>
          </a:stretch>
        </p:blipFill>
        <p:spPr>
          <a:xfrm>
            <a:off x="-1" y="0"/>
            <a:ext cx="12191999" cy="6855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677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D70076-6AE4-4F8F-7929-04B1C663B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F7DFF325-F1CD-9378-644B-E1194A3A3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7F71C7A-B390-EA7C-8EA6-EDC33CA81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2" descr="Obsah obrázku osoba, tráva, oblečení, venku&#10;&#10;Obsah generovaný pomocí AI může být nesprávný.">
            <a:extLst>
              <a:ext uri="{FF2B5EF4-FFF2-40B4-BE49-F238E27FC236}">
                <a16:creationId xmlns:a16="http://schemas.microsoft.com/office/drawing/2014/main" id="{F8764E26-3504-5BDE-C556-450BA48758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78" t="8435" r="13819" b="4082"/>
          <a:stretch>
            <a:fillRect/>
          </a:stretch>
        </p:blipFill>
        <p:spPr>
          <a:xfrm>
            <a:off x="-1" y="0"/>
            <a:ext cx="12192000" cy="6869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1827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B0F9F-207C-2818-A2E1-DC8CC3AF6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31B4C60F-55DD-CC03-C228-CEC92D9C23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71" t="8181" r="24867" b="12235"/>
          <a:stretch>
            <a:fillRect/>
          </a:stretch>
        </p:blipFill>
        <p:spPr>
          <a:xfrm>
            <a:off x="4157330" y="0"/>
            <a:ext cx="8034670" cy="6858000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DFF8EE06-7DA9-AF93-58D9-A1E3F65620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652" t="8010" r="38418" b="10556"/>
          <a:stretch>
            <a:fillRect/>
          </a:stretch>
        </p:blipFill>
        <p:spPr>
          <a:xfrm>
            <a:off x="0" y="0"/>
            <a:ext cx="40687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3370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B9DDAA-CEC6-045A-0C3E-5F9D03C0E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0DD83215-3A07-9547-762D-427B7E977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70"/>
            <a:ext cx="4368602" cy="850288"/>
          </a:xfrm>
        </p:spPr>
        <p:txBody>
          <a:bodyPr anchor="b">
            <a:normAutofit/>
          </a:bodyPr>
          <a:lstStyle/>
          <a:p>
            <a:r>
              <a:rPr lang="cs-CZ" sz="5400" b="1" dirty="0">
                <a:solidFill>
                  <a:schemeClr val="accent6">
                    <a:lumMod val="76000"/>
                  </a:schemeClr>
                </a:solidFill>
              </a:rPr>
              <a:t>Kynologie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Zástupný obsah 7">
            <a:extLst>
              <a:ext uri="{FF2B5EF4-FFF2-40B4-BE49-F238E27FC236}">
                <a16:creationId xmlns:a16="http://schemas.microsoft.com/office/drawing/2014/main" id="{E722AAAB-2F13-20EE-32EF-49E9F8F1E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239" y="1109412"/>
            <a:ext cx="4243589" cy="332066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b="1" dirty="0"/>
              <a:t> </a:t>
            </a:r>
            <a:r>
              <a:rPr lang="cs-CZ" dirty="0"/>
              <a:t>Zákon o myslivosti č. 449/2001 Sb. stanovuje, že uživatel honitby je povinen držet a používat v honitbě lovecké psy.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Loveckým psem se rozumí pes loveckého plemene uznaného Mezinárodní kynologickou federací (FCI) s průkazem původu, který složil příslušnou zkoušku z výkonu.</a:t>
            </a:r>
            <a:endParaRPr lang="cs-CZ" sz="3200" b="1" dirty="0">
              <a:solidFill>
                <a:schemeClr val="accent6">
                  <a:lumMod val="76000"/>
                </a:schemeClr>
              </a:solidFill>
            </a:endParaRPr>
          </a:p>
        </p:txBody>
      </p:sp>
      <p:pic>
        <p:nvPicPr>
          <p:cNvPr id="6" name="Obrázek 5" descr="Obsah obrázku snímek obrazovky, tráva, text, Multimediální software&#10;&#10;Obsah generovaný pomocí AI může být nesprávný.">
            <a:extLst>
              <a:ext uri="{FF2B5EF4-FFF2-40B4-BE49-F238E27FC236}">
                <a16:creationId xmlns:a16="http://schemas.microsoft.com/office/drawing/2014/main" id="{D7FED84D-FFFA-597A-3897-7ACD54CFDB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48" t="10621" r="29093" b="-10720"/>
          <a:stretch>
            <a:fillRect/>
          </a:stretch>
        </p:blipFill>
        <p:spPr>
          <a:xfrm>
            <a:off x="5148067" y="100677"/>
            <a:ext cx="7026512" cy="760430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CD3775F7-5A3E-D286-EDB5-BEEFE3385EE0}"/>
              </a:ext>
            </a:extLst>
          </p:cNvPr>
          <p:cNvSpPr txBox="1">
            <a:spLocks/>
          </p:cNvSpPr>
          <p:nvPr/>
        </p:nvSpPr>
        <p:spPr>
          <a:xfrm>
            <a:off x="452239" y="4724292"/>
            <a:ext cx="5140058" cy="12363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Skupiny plemen psů FCI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Lovečtí psi ve spolku </a:t>
            </a:r>
            <a:endParaRPr lang="en-US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1483438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C1278-13CE-DD08-00ED-2E1149FF3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7B52FD66-4EB5-4EF3-287F-41AB93907E9B}"/>
              </a:ext>
            </a:extLst>
          </p:cNvPr>
          <p:cNvSpPr txBox="1"/>
          <p:nvPr/>
        </p:nvSpPr>
        <p:spPr>
          <a:xfrm>
            <a:off x="121298" y="74645"/>
            <a:ext cx="12070702" cy="6709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(Mezinárodní kynologické federace) rozděluje všechna plemena psů do 10 skupin. </a:t>
            </a:r>
          </a:p>
          <a:p>
            <a:pPr algn="ctr">
              <a:buNone/>
            </a:pPr>
            <a:r>
              <a:rPr lang="cs-CZ" b="1" i="0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V myslivosti se využívají plemena psů skupin  FCI    III.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__Titillium_Web_90ace4"/>
              </a:rPr>
              <a:t>až VIII.</a:t>
            </a:r>
          </a:p>
          <a:p>
            <a:pPr algn="l">
              <a:buNone/>
            </a:pPr>
            <a:endParaRPr lang="cs-CZ" b="1" i="0" dirty="0">
              <a:solidFill>
                <a:schemeClr val="accent6">
                  <a:lumMod val="75000"/>
                </a:schemeClr>
              </a:solidFill>
              <a:effectLst/>
              <a:latin typeface="__Titillium_Web_90ace4"/>
            </a:endParaRPr>
          </a:p>
          <a:p>
            <a:pPr>
              <a:buNone/>
            </a:pPr>
            <a:r>
              <a:rPr lang="cs-CZ" sz="14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I. – Plemena ovčácká, pastevecká a honácká</a:t>
            </a:r>
          </a:p>
          <a:p>
            <a:pPr>
              <a:buNone/>
            </a:pP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Lehce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cvičitelná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, s výborným potenciálem hlídacích psů. Např. australský ovčák, australský honácký pes, německý </a:t>
            </a:r>
            <a:r>
              <a:rPr lang="cs-CZ" sz="1400" dirty="0">
                <a:solidFill>
                  <a:srgbClr val="000000"/>
                </a:solidFill>
                <a:latin typeface="__Titillium_Web_90ace4"/>
              </a:rPr>
              <a:t>a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 belgický ovčák,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briard</a:t>
            </a:r>
            <a:r>
              <a:rPr lang="cs-CZ" sz="1400" dirty="0" err="1">
                <a:solidFill>
                  <a:srgbClr val="000000"/>
                </a:solidFill>
                <a:latin typeface="__Titillium_Web_90ace4"/>
              </a:rPr>
              <a:t>,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sheltie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.</a:t>
            </a:r>
          </a:p>
          <a:p>
            <a:pPr>
              <a:buNone/>
            </a:pPr>
            <a:r>
              <a:rPr lang="cs-CZ" sz="14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II. – Pinčové, knírači, plemena </a:t>
            </a:r>
            <a:r>
              <a:rPr lang="cs-CZ" sz="1400" b="1" i="0" u="sng" dirty="0" err="1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molossoidní</a:t>
            </a:r>
            <a:r>
              <a:rPr lang="cs-CZ" sz="14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 a švýcarští salašničtí psi</a:t>
            </a:r>
          </a:p>
          <a:p>
            <a:pPr>
              <a:buNone/>
            </a:pPr>
            <a:r>
              <a:rPr lang="cs-CZ" sz="1400" dirty="0">
                <a:solidFill>
                  <a:srgbClr val="000000"/>
                </a:solidFill>
                <a:latin typeface="__Titillium_Web_90ace4"/>
              </a:rPr>
              <a:t>V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yužívaná jako společníci, psí záchranáře nebo na lov hlodavců. Např. brazilská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fila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,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bullmastif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, dobrman, rotvajler,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shar-pei</a:t>
            </a:r>
            <a:r>
              <a:rPr lang="cs-CZ" sz="1400" dirty="0">
                <a:solidFill>
                  <a:srgbClr val="000000"/>
                </a:solidFill>
                <a:latin typeface="__Titillium_Web_90ace4"/>
              </a:rPr>
              <a:t>,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 německá doga.</a:t>
            </a:r>
          </a:p>
          <a:p>
            <a:pPr>
              <a:buNone/>
            </a:pPr>
            <a:endParaRPr lang="cs-CZ" sz="1400" b="0" i="0" dirty="0">
              <a:solidFill>
                <a:srgbClr val="000000"/>
              </a:solidFill>
              <a:effectLst/>
              <a:latin typeface="__Titillium_Web_90ace4"/>
            </a:endParaRPr>
          </a:p>
          <a:p>
            <a:pPr>
              <a:buNone/>
            </a:pPr>
            <a:r>
              <a:rPr lang="cs-CZ" sz="16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III. – Teriéři</a:t>
            </a:r>
          </a:p>
          <a:p>
            <a:pPr>
              <a:buNone/>
            </a:pPr>
            <a:r>
              <a:rPr lang="cs-CZ" sz="1400" dirty="0">
                <a:solidFill>
                  <a:srgbClr val="000000"/>
                </a:solidFill>
                <a:latin typeface="__Titillium_Web_90ace4"/>
              </a:rPr>
              <a:t>Původně se využívali 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převážně k lovu potkanů a krys, norování. Jedná o psy samostatné, odolné a sebejisté, často s výbornou povahou k člověku.</a:t>
            </a:r>
          </a:p>
          <a:p>
            <a:pPr>
              <a:buNone/>
            </a:pP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Patří sem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border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 teriér,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jorkřírský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 teriér, </a:t>
            </a:r>
            <a:r>
              <a:rPr lang="cs-CZ" sz="1400" b="1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__Titillium_Web_90ace4"/>
              </a:rPr>
              <a:t>český teriér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,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jack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russel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 teriér nebo například teriéři typu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bull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 (americký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stafordšírský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 teriér, bulteriér aj).</a:t>
            </a:r>
          </a:p>
          <a:p>
            <a:pPr>
              <a:buNone/>
            </a:pPr>
            <a:r>
              <a:rPr lang="cs-CZ" sz="16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IV. – Jezevčíci</a:t>
            </a:r>
          </a:p>
          <a:p>
            <a:pPr>
              <a:buNone/>
            </a:pP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FCI skupina zahrnující pouze jedno psí plemeno – jezevčíka. Jedná se o zvířata využívaná v myslivosti i jako společníka, typická svou stavbou těla.</a:t>
            </a:r>
            <a:b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</a:br>
            <a:r>
              <a:rPr lang="cs-CZ" sz="16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V. – Špicové a plemena primitivní</a:t>
            </a:r>
          </a:p>
          <a:p>
            <a:pPr>
              <a:buNone/>
            </a:pP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Jedno z nejstarších psích plemen, pochází z chladných oblastí. Např. aljašský malamut,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chow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chow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, špicové, samojed, lajka.</a:t>
            </a:r>
          </a:p>
          <a:p>
            <a:pPr>
              <a:buNone/>
            </a:pPr>
            <a:r>
              <a:rPr lang="cs-CZ" sz="16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VI. – Honiči a barváři</a:t>
            </a:r>
          </a:p>
          <a:p>
            <a:pPr>
              <a:buNone/>
            </a:pP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Plemena vyšlechtěná k lovu zvěře, konkrétně jejímu stopování a pronásledování. Slovo barvář bývá úzce spjato s mysliveckým slovem „barva“ – krev. Mezi tato plemena řadíme například bígla, baseta, bavorské barváře, bloodhounda a dalmatina.</a:t>
            </a:r>
          </a:p>
          <a:p>
            <a:pPr>
              <a:buNone/>
            </a:pPr>
            <a:r>
              <a:rPr lang="cs-CZ" sz="16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VII. – Ohaři</a:t>
            </a:r>
          </a:p>
          <a:p>
            <a:pPr>
              <a:buNone/>
            </a:pP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Psi těchto plemen byli vyšlechtěni k lovu a aportu zvěře a jako jedni z mála plemen si toto své pracovní uplatnění zachovávají i dodnes.</a:t>
            </a:r>
            <a:b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</a:b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Ve skupině ohařů nalezneme </a:t>
            </a:r>
            <a:r>
              <a:rPr lang="cs-CZ" sz="1400" b="1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__Titillium_Web_90ace4"/>
              </a:rPr>
              <a:t>české národní plemeno český fousek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, maďarský ohař, německý ohař, výmarský ohař, </a:t>
            </a:r>
            <a:r>
              <a:rPr lang="cs-CZ" sz="1400" dirty="0" err="1">
                <a:solidFill>
                  <a:srgbClr val="000000"/>
                </a:solidFill>
                <a:latin typeface="__Titillium_Web_90ace4"/>
              </a:rPr>
              <a:t>pointr</a:t>
            </a:r>
            <a:r>
              <a:rPr lang="cs-CZ" sz="1400" dirty="0">
                <a:solidFill>
                  <a:srgbClr val="000000"/>
                </a:solidFill>
                <a:latin typeface="__Titillium_Web_90ace4"/>
              </a:rPr>
              <a:t>, anglický a irský setr, </a:t>
            </a:r>
            <a:r>
              <a:rPr lang="cs-CZ" sz="1400" dirty="0" err="1">
                <a:solidFill>
                  <a:srgbClr val="000000"/>
                </a:solidFill>
                <a:latin typeface="__Titillium_Web_90ace4"/>
              </a:rPr>
              <a:t>gordonsetr</a:t>
            </a:r>
            <a:r>
              <a:rPr lang="cs-CZ" sz="1400" dirty="0">
                <a:solidFill>
                  <a:srgbClr val="000000"/>
                </a:solidFill>
                <a:latin typeface="__Titillium_Web_90ace4"/>
              </a:rPr>
              <a:t>.</a:t>
            </a:r>
            <a:endParaRPr lang="cs-CZ" sz="1400" b="0" i="0" dirty="0">
              <a:solidFill>
                <a:srgbClr val="000000"/>
              </a:solidFill>
              <a:effectLst/>
              <a:latin typeface="__Titillium_Web_90ace4"/>
            </a:endParaRPr>
          </a:p>
          <a:p>
            <a:pPr>
              <a:buNone/>
            </a:pPr>
            <a:r>
              <a:rPr lang="cs-CZ" sz="16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VIII. – Slídiči, retrieveři a vodní psi</a:t>
            </a:r>
          </a:p>
          <a:p>
            <a:pPr>
              <a:buNone/>
            </a:pP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Plemena lovecká, pracovní, převážně ve vodě, výborné aportéry a společenské psy. Např. kokršpaněl, labradorský retriever či zlatý retriever.</a:t>
            </a:r>
          </a:p>
          <a:p>
            <a:pPr>
              <a:buNone/>
            </a:pPr>
            <a:endParaRPr lang="cs-CZ" sz="1400" b="0" i="0" dirty="0">
              <a:solidFill>
                <a:srgbClr val="000000"/>
              </a:solidFill>
              <a:effectLst/>
              <a:latin typeface="__Titillium_Web_90ace4"/>
            </a:endParaRPr>
          </a:p>
          <a:p>
            <a:pPr>
              <a:buNone/>
            </a:pPr>
            <a:r>
              <a:rPr lang="cs-CZ" sz="14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IX. – Plemena společenská</a:t>
            </a:r>
          </a:p>
          <a:p>
            <a:pPr>
              <a:buNone/>
            </a:pP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Jak již název skupiny napovídá, tato plemena byla vyšlechtěna za účelem dělat společnost lidem. Jedná se o plemena bišonek, čivavu, pudl.</a:t>
            </a:r>
          </a:p>
          <a:p>
            <a:pPr>
              <a:buNone/>
            </a:pPr>
            <a:r>
              <a:rPr lang="cs-CZ" sz="1400" b="1" i="0" u="sng" dirty="0">
                <a:solidFill>
                  <a:schemeClr val="accent6">
                    <a:lumMod val="75000"/>
                  </a:schemeClr>
                </a:solidFill>
                <a:effectLst/>
                <a:latin typeface="__Titillium_Web_90ace4"/>
              </a:rPr>
              <a:t>FCI X. – Chrti</a:t>
            </a:r>
          </a:p>
          <a:p>
            <a:pPr>
              <a:buNone/>
            </a:pP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Dnes využíváni především jako psí společníci nebo v psích sportech. (například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coursing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). Např. afghánský chrt, </a:t>
            </a:r>
            <a:r>
              <a:rPr lang="cs-CZ" sz="1400" b="0" i="0" dirty="0" err="1">
                <a:solidFill>
                  <a:srgbClr val="000000"/>
                </a:solidFill>
                <a:effectLst/>
                <a:latin typeface="__Titillium_Web_90ace4"/>
              </a:rPr>
              <a:t>saluki</a:t>
            </a:r>
            <a:r>
              <a:rPr lang="cs-CZ" sz="1400" b="0" i="0" dirty="0">
                <a:solidFill>
                  <a:srgbClr val="000000"/>
                </a:solidFill>
                <a:effectLst/>
                <a:latin typeface="__Titillium_Web_90ace4"/>
              </a:rPr>
              <a:t>, whippet, barzoj.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085BED8A-9EA5-DAA0-6420-D5968B0C8C6C}"/>
              </a:ext>
            </a:extLst>
          </p:cNvPr>
          <p:cNvSpPr/>
          <p:nvPr/>
        </p:nvSpPr>
        <p:spPr>
          <a:xfrm>
            <a:off x="121298" y="1875454"/>
            <a:ext cx="11803224" cy="3592285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156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468E5B-E9D0-B888-5C97-BDB8C2550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48CBE141-DAB4-BD05-FE28-C6DE38D69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8"/>
            <a:ext cx="4620584" cy="32161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Skupina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FCI III. –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Teriéři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Borderteriér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Cyro Len</a:t>
            </a:r>
            <a: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Marleen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vůdce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Luděk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Kopetka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B89DB4C0-84CE-EE3A-F799-AE5EA85A4F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26" t="18665" r="29731" b="6098"/>
          <a:stretch>
            <a:fillRect/>
          </a:stretch>
        </p:blipFill>
        <p:spPr>
          <a:xfrm>
            <a:off x="6606253" y="1446681"/>
            <a:ext cx="4942280" cy="3964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1903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423DD8-C0D3-A69B-C7E3-356AB01B9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5DFE4FAD-BDE7-9317-5DCC-A20947DDD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32055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Skupina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FCI III. –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Teriéři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Jagdteriér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Čak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Aida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vůdce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Kamil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Salák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E1F566CD-FA9B-C633-572A-E7407F4ED7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68" t="21354" r="32386" b="15281"/>
          <a:stretch>
            <a:fillRect/>
          </a:stretch>
        </p:blipFill>
        <p:spPr>
          <a:xfrm>
            <a:off x="6606253" y="1482940"/>
            <a:ext cx="4942280" cy="3892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3644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50561E-0874-7ACD-35C2-FCBCB2011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3BDA204B-077F-DB6A-DB3B-3BC3CFE74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8"/>
            <a:ext cx="4620584" cy="32905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Skupina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FCI III. –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Teriéři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Jagdteriér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Hugo Aida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Čak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vůdce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Kamil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Salák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9F632B2B-37B9-54CA-C9BA-1020B9C651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455" t="22831" r="33023" b="32517"/>
          <a:stretch>
            <a:fillRect/>
          </a:stretch>
        </p:blipFill>
        <p:spPr>
          <a:xfrm>
            <a:off x="6606253" y="1438732"/>
            <a:ext cx="4942280" cy="398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6794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2473AC-B781-C88A-8AD7-4607955A35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4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D137EB60-4650-DB61-6A63-819BDE21B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8"/>
            <a:ext cx="4620584" cy="32161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Skupina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FCI  VII.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Ohaři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Český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fousek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Andy z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Fryčavy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vůdce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Robert Kočár 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FA2764EF-510D-97D8-F054-C4CD1DDE74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50" t="12325" r="23509" b="5431"/>
          <a:stretch>
            <a:fillRect/>
          </a:stretch>
        </p:blipFill>
        <p:spPr>
          <a:xfrm>
            <a:off x="6606253" y="1455597"/>
            <a:ext cx="4942280" cy="3946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2756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F9DA7-F17A-0E24-6D62-1868DDC311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4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A14B045-E1B6-9655-BA7A-398B374B0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360196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Skupina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FCI  VII.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Ohaři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Český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fousek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Fred z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Cecemínských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vinic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vůdce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Robert Kočár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FACB283B-4697-2971-8484-6A6F9DA972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735" t="16928" r="34305" b="41295"/>
          <a:stretch>
            <a:fillRect/>
          </a:stretch>
        </p:blipFill>
        <p:spPr>
          <a:xfrm>
            <a:off x="6606253" y="1389920"/>
            <a:ext cx="4942280" cy="4078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4243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EDD878-6C7C-CEDB-38D5-ACAC4F0499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3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C4506B97-E022-C4E7-7774-3B78703DA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8"/>
            <a:ext cx="5038875" cy="32660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dirty="0" err="1">
                <a:latin typeface="+mn-lt"/>
              </a:rPr>
              <a:t>Skupina</a:t>
            </a:r>
            <a:r>
              <a:rPr lang="en-US" sz="3200" b="1" dirty="0">
                <a:latin typeface="+mn-lt"/>
              </a:rPr>
              <a:t> FCI  VII. </a:t>
            </a:r>
            <a:r>
              <a:rPr lang="en-US" sz="3200" b="1" dirty="0" err="1">
                <a:latin typeface="+mn-lt"/>
              </a:rPr>
              <a:t>Ohaři</a:t>
            </a:r>
            <a:br>
              <a:rPr lang="cs-CZ" sz="3200" b="1" dirty="0">
                <a:latin typeface="+mn-lt"/>
              </a:rPr>
            </a:br>
            <a:br>
              <a:rPr lang="cs-CZ" sz="3200" b="1" dirty="0">
                <a:latin typeface="+mn-lt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n-lt"/>
                <a:ea typeface="+mj-ea"/>
                <a:cs typeface="+mj-cs"/>
              </a:rPr>
              <a:t>Český</a:t>
            </a: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US" sz="3200" b="1" kern="1200" dirty="0" err="1">
                <a:solidFill>
                  <a:schemeClr val="tx1"/>
                </a:solidFill>
                <a:latin typeface="+mn-lt"/>
                <a:ea typeface="+mj-ea"/>
                <a:cs typeface="+mj-cs"/>
              </a:rPr>
              <a:t>fousek</a:t>
            </a:r>
            <a:b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Maverick z </a:t>
            </a:r>
            <a:r>
              <a:rPr lang="en-US" sz="3200" b="1" kern="1200" dirty="0" err="1">
                <a:solidFill>
                  <a:schemeClr val="tx1"/>
                </a:solidFill>
                <a:latin typeface="+mn-lt"/>
                <a:ea typeface="+mj-ea"/>
                <a:cs typeface="+mj-cs"/>
              </a:rPr>
              <a:t>Citoňských</a:t>
            </a: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US" sz="3200" b="1" kern="1200" dirty="0" err="1">
                <a:solidFill>
                  <a:schemeClr val="tx1"/>
                </a:solidFill>
                <a:latin typeface="+mn-lt"/>
                <a:ea typeface="+mj-ea"/>
                <a:cs typeface="+mj-cs"/>
              </a:rPr>
              <a:t>luk</a:t>
            </a:r>
            <a:br>
              <a:rPr lang="cs-CZ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n-lt"/>
                <a:ea typeface="+mj-ea"/>
                <a:cs typeface="+mj-cs"/>
              </a:rPr>
              <a:t>vůdce</a:t>
            </a: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Darja </a:t>
            </a:r>
            <a:r>
              <a:rPr lang="en-US" sz="3200" b="1" kern="1200" dirty="0" err="1">
                <a:solidFill>
                  <a:schemeClr val="tx1"/>
                </a:solidFill>
                <a:latin typeface="+mn-lt"/>
                <a:ea typeface="+mj-ea"/>
                <a:cs typeface="+mj-cs"/>
              </a:rPr>
              <a:t>Kočárová</a:t>
            </a: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2EDAEAC8-168B-C118-EB0E-F51EFD1B20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81" t="24474" r="35981" b="22504"/>
          <a:stretch>
            <a:fillRect/>
          </a:stretch>
        </p:blipFill>
        <p:spPr>
          <a:xfrm>
            <a:off x="6606253" y="1237571"/>
            <a:ext cx="4942280" cy="4382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2094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147F32-761C-AB2E-299B-B3A6E97221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30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32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14ABF7AF-5BB2-6420-DFE2-6D957EABD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8"/>
            <a:ext cx="4889585" cy="32007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Skupina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FCI  VII.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Ohaři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cs-CZ" sz="3200" b="1" dirty="0"/>
            </a:br>
            <a:br>
              <a:rPr lang="cs-CZ" sz="3200" b="1" dirty="0"/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Německý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krátkosrstý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ohař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Wali z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Fičáku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vůdce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Stanislav Řezáč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3B12C670-17EB-A761-7172-964AF5DF34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27" t="20862" r="34418" b="22667"/>
          <a:stretch>
            <a:fillRect/>
          </a:stretch>
        </p:blipFill>
        <p:spPr>
          <a:xfrm>
            <a:off x="6606253" y="1132317"/>
            <a:ext cx="4942280" cy="4593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4858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D2D0CD-5D16-2248-3471-FD971EA50B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5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7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Nadpis 1">
            <a:extLst>
              <a:ext uri="{FF2B5EF4-FFF2-40B4-BE49-F238E27FC236}">
                <a16:creationId xmlns:a16="http://schemas.microsoft.com/office/drawing/2014/main" id="{2D35B3BB-4900-E720-2366-CF03CBB29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4702973" cy="32007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Skupina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FCI VIII. –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Slídiči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Německý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křepelák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Kessy-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Monymir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cs-CZ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vůdce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Stanislav Řezáč ml.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0CB4565C-41B2-545B-300A-B43B8C54ED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652" t="42052" r="38905" b="23409"/>
          <a:stretch>
            <a:fillRect/>
          </a:stretch>
        </p:blipFill>
        <p:spPr>
          <a:xfrm>
            <a:off x="6606253" y="1403903"/>
            <a:ext cx="4942280" cy="4050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8551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39225DB8-9961-E5C7-525B-0154EE973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07" y="316038"/>
            <a:ext cx="5308011" cy="1279496"/>
          </a:xfrm>
        </p:spPr>
        <p:txBody>
          <a:bodyPr anchor="b">
            <a:normAutofit fontScale="90000"/>
          </a:bodyPr>
          <a:lstStyle/>
          <a:p>
            <a:r>
              <a:rPr lang="cs-CZ" sz="5400" b="1" dirty="0">
                <a:solidFill>
                  <a:schemeClr val="accent6">
                    <a:lumMod val="76000"/>
                  </a:schemeClr>
                </a:solidFill>
              </a:rPr>
              <a:t>Společenské akce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Zástupný obsah 6" descr="Obsah obrázku venku, turistika, strom, osoba&#10;&#10;Obsah generovaný pomocí AI může být nesprávný.">
            <a:extLst>
              <a:ext uri="{FF2B5EF4-FFF2-40B4-BE49-F238E27FC236}">
                <a16:creationId xmlns:a16="http://schemas.microsoft.com/office/drawing/2014/main" id="{F56C8A1E-C8DF-3C21-D69B-31713A7C2E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41" r="2503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1954D9B4-D160-E629-D476-5BCB69F1A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483" y="4477347"/>
            <a:ext cx="5140058" cy="123637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Hon na drobnou zvěř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Poslední leč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Výstava trofejí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5990133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ADD68F-FB75-107C-F599-FBA12255F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6E9A73E-884E-4E25-F499-D7450D9FB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obsah 3" descr="Obsah obrázku oblečení, osoba, venku, muž&#10;&#10;Obsah generovaný pomocí AI může být nesprávný.">
            <a:extLst>
              <a:ext uri="{FF2B5EF4-FFF2-40B4-BE49-F238E27FC236}">
                <a16:creationId xmlns:a16="http://schemas.microsoft.com/office/drawing/2014/main" id="{211B7227-C65C-D33A-8834-E29525F033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189" t="4910" r="7601" b="5358"/>
          <a:stretch>
            <a:fillRect/>
          </a:stretch>
        </p:blipFill>
        <p:spPr>
          <a:xfrm>
            <a:off x="0" y="0"/>
            <a:ext cx="12192000" cy="685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3683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AE171-05D5-D83D-AF8C-FA74A33065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ABA84D2-7350-46A7-A5C8-356D1FC42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 descr="Obsah obrázku venku, tráva, obloha, pole&#10;&#10;Obsah generovaný pomocí AI může být nesprávný.">
            <a:extLst>
              <a:ext uri="{FF2B5EF4-FFF2-40B4-BE49-F238E27FC236}">
                <a16:creationId xmlns:a16="http://schemas.microsoft.com/office/drawing/2014/main" id="{D52D581E-3CCE-525F-164C-3F7E177CA3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84" r="8010" b="13333"/>
          <a:stretch>
            <a:fillRect/>
          </a:stretch>
        </p:blipFill>
        <p:spPr>
          <a:xfrm>
            <a:off x="0" y="5825"/>
            <a:ext cx="12192000" cy="685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42561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A62763-80C6-845B-3E39-B61ADCA64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ráva, turistika, venku, osoba&#10;&#10;Obsah generovaný pomocí AI může být nesprávný.">
            <a:extLst>
              <a:ext uri="{FF2B5EF4-FFF2-40B4-BE49-F238E27FC236}">
                <a16:creationId xmlns:a16="http://schemas.microsoft.com/office/drawing/2014/main" id="{D1779B0B-A9F1-A727-9A5E-78FC6637E6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65" t="5930" r="7804" b="5325"/>
          <a:stretch>
            <a:fillRect/>
          </a:stretch>
        </p:blipFill>
        <p:spPr>
          <a:xfrm>
            <a:off x="-2" y="0"/>
            <a:ext cx="12192001" cy="6864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6314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1CC053-F9DB-0D37-DF85-D66FE328DE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oblečení, venku, turistika, osoba&#10;&#10;Obsah generovaný pomocí AI může být nesprávný.">
            <a:extLst>
              <a:ext uri="{FF2B5EF4-FFF2-40B4-BE49-F238E27FC236}">
                <a16:creationId xmlns:a16="http://schemas.microsoft.com/office/drawing/2014/main" id="{AE5FBECA-202D-A7D7-3FE8-BB723BC406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13" t="3477" r="8124" b="6329"/>
          <a:stretch>
            <a:fillRect/>
          </a:stretch>
        </p:blipFill>
        <p:spPr>
          <a:xfrm>
            <a:off x="0" y="0"/>
            <a:ext cx="12192000" cy="6854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150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A50A385-58C1-3DB8-8F9A-3F7F9B64C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obsah 3" descr="Obsah obrázku venku, strom, osoba, oblečení&#10;&#10;Obsah generovaný pomocí AI může být nesprávný.">
            <a:extLst>
              <a:ext uri="{FF2B5EF4-FFF2-40B4-BE49-F238E27FC236}">
                <a16:creationId xmlns:a16="http://schemas.microsoft.com/office/drawing/2014/main" id="{670C5C8D-43D5-08C4-1FE8-430D64E7E3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223" t="14" r="7563" b="5513"/>
          <a:stretch>
            <a:fillRect/>
          </a:stretch>
        </p:blipFill>
        <p:spPr>
          <a:xfrm>
            <a:off x="0" y="0"/>
            <a:ext cx="12192000" cy="6869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95918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B16BAD-B034-AD05-79AA-06A3DAB661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venku, snímek obrazovky, příroda, území&#10;&#10;Obsah generovaný pomocí AI může být nesprávný.">
            <a:extLst>
              <a:ext uri="{FF2B5EF4-FFF2-40B4-BE49-F238E27FC236}">
                <a16:creationId xmlns:a16="http://schemas.microsoft.com/office/drawing/2014/main" id="{75325A29-6433-1B7C-01A0-186136C9BF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07" t="8570" r="9005" b="5324"/>
          <a:stretch>
            <a:fillRect/>
          </a:stretch>
        </p:blipFill>
        <p:spPr>
          <a:xfrm>
            <a:off x="0" y="0"/>
            <a:ext cx="12192000" cy="6850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15706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377D68-6C25-9989-8901-C7205AC9E1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ráva, venku, pes, pole&#10;&#10;Obsah generovaný pomocí AI může být nesprávný.">
            <a:extLst>
              <a:ext uri="{FF2B5EF4-FFF2-40B4-BE49-F238E27FC236}">
                <a16:creationId xmlns:a16="http://schemas.microsoft.com/office/drawing/2014/main" id="{539BCB05-B392-B30D-9A53-1C5E3881E6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31" t="15492" r="8238" b="-3075"/>
          <a:stretch>
            <a:fillRect/>
          </a:stretch>
        </p:blipFill>
        <p:spPr>
          <a:xfrm>
            <a:off x="0" y="-1"/>
            <a:ext cx="12192000" cy="714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32524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BC70E-FC94-8035-BD2D-077AFF52F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obsah 6" descr="Obsah obrázku venku, strom, les, tráva&#10;&#10;Obsah generovaný pomocí AI může být nesprávný.">
            <a:extLst>
              <a:ext uri="{FF2B5EF4-FFF2-40B4-BE49-F238E27FC236}">
                <a16:creationId xmlns:a16="http://schemas.microsoft.com/office/drawing/2014/main" id="{9F6CE6C0-BB10-9A17-1E68-D2A3A6FB47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743" t="14" r="9170" b="10508"/>
          <a:stretch>
            <a:fillRect/>
          </a:stretch>
        </p:blipFill>
        <p:spPr>
          <a:xfrm>
            <a:off x="0" y="0"/>
            <a:ext cx="12192000" cy="6880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01557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420AF6-DA1A-638A-41C7-D1AB600F77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obsah 3" descr="Obsah obrázku venku, strom, tráva, oheň&#10;&#10;Obsah generovaný pomocí AI může být nesprávný.">
            <a:extLst>
              <a:ext uri="{FF2B5EF4-FFF2-40B4-BE49-F238E27FC236}">
                <a16:creationId xmlns:a16="http://schemas.microsoft.com/office/drawing/2014/main" id="{10B9BC80-BA59-85F9-243F-91876E3B3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542" t="16" r="7901" b="12210"/>
          <a:stretch>
            <a:fillRect/>
          </a:stretch>
        </p:blipFill>
        <p:spPr>
          <a:xfrm>
            <a:off x="-1" y="-1"/>
            <a:ext cx="12192001" cy="686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92814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C6941B-8817-FC2A-D4F8-85ACBE8EE1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2681A551-9970-FC41-19B2-8FA2574B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E9408A-EFE9-4218-6D2C-21E58E333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353CF22B-DFCD-7423-8B69-340C54F258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959" t="33338" r="22645" b="9698"/>
          <a:stretch>
            <a:fillRect/>
          </a:stretch>
        </p:blipFill>
        <p:spPr>
          <a:xfrm>
            <a:off x="478465" y="287078"/>
            <a:ext cx="5387888" cy="6220048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C7CA45D0-499B-90E3-1835-BD878EB51D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122" t="20899" r="28314" b="29398"/>
          <a:stretch>
            <a:fillRect/>
          </a:stretch>
        </p:blipFill>
        <p:spPr>
          <a:xfrm>
            <a:off x="6325648" y="381281"/>
            <a:ext cx="5630877" cy="612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65521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382A47-BD4A-4C04-6128-C3570976D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, savec, plakát, paroží&#10;&#10;Obsah generovaný pomocí AI může být nesprávný.">
            <a:extLst>
              <a:ext uri="{FF2B5EF4-FFF2-40B4-BE49-F238E27FC236}">
                <a16:creationId xmlns:a16="http://schemas.microsoft.com/office/drawing/2014/main" id="{8DBB0AD6-F974-5438-7E00-5F0F655887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63" t="893" r="30393" b="20779"/>
          <a:stretch>
            <a:fillRect/>
          </a:stretch>
        </p:blipFill>
        <p:spPr>
          <a:xfrm>
            <a:off x="475645" y="0"/>
            <a:ext cx="5523334" cy="6776446"/>
          </a:xfrm>
          <a:prstGeom prst="rect">
            <a:avLst/>
          </a:prstGeom>
        </p:spPr>
      </p:pic>
      <p:pic>
        <p:nvPicPr>
          <p:cNvPr id="2" name="Obrázek 1" descr="Obsah obrázku savec, antilopa, paroží, zvířata ve volné přírodě&#10;&#10;Obsah generovaný pomocí AI může být nesprávný.">
            <a:extLst>
              <a:ext uri="{FF2B5EF4-FFF2-40B4-BE49-F238E27FC236}">
                <a16:creationId xmlns:a16="http://schemas.microsoft.com/office/drawing/2014/main" id="{ABD9120B-54D7-FF5B-6957-F07AD76294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657" r="32500" b="4651"/>
          <a:stretch>
            <a:fillRect/>
          </a:stretch>
        </p:blipFill>
        <p:spPr>
          <a:xfrm>
            <a:off x="6426938" y="0"/>
            <a:ext cx="5364569" cy="6865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82578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0F09F5-580C-160A-F6C8-EB6E5A4A4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DBD9508C-B35E-F4CA-397A-12AC9C3F4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DB7445B-EAA1-2F15-2983-D4CF264F2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2" descr="Obsah obrázku interiér, umění, stativ&#10;&#10;Obsah generovaný pomocí AI může být nesprávný.">
            <a:extLst>
              <a:ext uri="{FF2B5EF4-FFF2-40B4-BE49-F238E27FC236}">
                <a16:creationId xmlns:a16="http://schemas.microsoft.com/office/drawing/2014/main" id="{866FADBD-AA0D-9FEA-A63F-3B0E029EEE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83" r="7704" b="2313"/>
          <a:stretch>
            <a:fillRect/>
          </a:stretch>
        </p:blipFill>
        <p:spPr>
          <a:xfrm>
            <a:off x="-1" y="0"/>
            <a:ext cx="12188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27750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62740E-8A2B-CC74-5CEA-BB3E77911E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56B4C5A4-148D-CD87-5FFC-74DF1A084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91DDC69-8329-4614-0D72-EF66F5149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2" descr="Obsah obrázku umění, zeď, pták, dřevěné&#10;&#10;Obsah generovaný pomocí AI může být nesprávný.">
            <a:extLst>
              <a:ext uri="{FF2B5EF4-FFF2-40B4-BE49-F238E27FC236}">
                <a16:creationId xmlns:a16="http://schemas.microsoft.com/office/drawing/2014/main" id="{64C175A6-955F-73A3-147E-1FCE178CE6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65" t="6530" r="11378" b="7211"/>
          <a:stretch>
            <a:fillRect/>
          </a:stretch>
        </p:blipFill>
        <p:spPr>
          <a:xfrm>
            <a:off x="0" y="0"/>
            <a:ext cx="12192000" cy="6856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4423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F03946-6C9F-33B8-F440-B95FBAE3C8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41909FDD-755B-CD2C-7451-D190D2DA4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1B5A6F4-B6B1-FFEC-61E7-8AB146AA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2" descr="Obsah obrázku savec, jezevec, čenich, interiér&#10;&#10;Obsah generovaný pomocí AI může být nesprávný.">
            <a:extLst>
              <a:ext uri="{FF2B5EF4-FFF2-40B4-BE49-F238E27FC236}">
                <a16:creationId xmlns:a16="http://schemas.microsoft.com/office/drawing/2014/main" id="{EC53FC58-D7AD-96D6-2984-54C4223E4D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38" t="9676" r="13230" b="-6818"/>
          <a:stretch>
            <a:fillRect/>
          </a:stretch>
        </p:blipFill>
        <p:spPr>
          <a:xfrm>
            <a:off x="401216" y="0"/>
            <a:ext cx="11150082" cy="7398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49851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940F64-433A-2D37-0A10-352FAE98F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94923422-421F-9AAA-429F-D85206E94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935" y="325369"/>
            <a:ext cx="5086242" cy="3173611"/>
          </a:xfrm>
        </p:spPr>
        <p:txBody>
          <a:bodyPr anchor="b">
            <a:normAutofit/>
          </a:bodyPr>
          <a:lstStyle/>
          <a:p>
            <a:pPr algn="ctr"/>
            <a:r>
              <a:rPr lang="cs-CZ" sz="3200" b="1" dirty="0"/>
              <a:t>Jakou zvěř můžete u nás spatřit ? </a:t>
            </a:r>
            <a:br>
              <a:rPr lang="cs-CZ" sz="5400" b="1" dirty="0"/>
            </a:br>
            <a:br>
              <a:rPr lang="cs-CZ" sz="5400" b="1" dirty="0"/>
            </a:br>
            <a:endParaRPr lang="cs-CZ" sz="5400" b="1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2" descr="Obsah obrázku krajina, venku, mrak, tráva&#10;&#10;Obsah generovaný pomocí AI může být nesprávný.">
            <a:extLst>
              <a:ext uri="{FF2B5EF4-FFF2-40B4-BE49-F238E27FC236}">
                <a16:creationId xmlns:a16="http://schemas.microsoft.com/office/drawing/2014/main" id="{473F5EBF-162B-92C7-335E-BD2350C5C5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07" r="2067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4916072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AEDB6D-E842-476F-A1A7-8CA56E13B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>
            <a:extLst>
              <a:ext uri="{FF2B5EF4-FFF2-40B4-BE49-F238E27FC236}">
                <a16:creationId xmlns:a16="http://schemas.microsoft.com/office/drawing/2014/main" id="{5DFDD63C-99AA-FE59-A6C4-6183A46EB7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959" t="33534" r="11556" b="33338"/>
          <a:stretch>
            <a:fillRect/>
          </a:stretch>
        </p:blipFill>
        <p:spPr>
          <a:xfrm>
            <a:off x="321733" y="604950"/>
            <a:ext cx="3400481" cy="2182524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E3B4FF89-C45F-4E24-B963-61E855708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671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BFCB08BF-B2BC-1648-3B36-7C65C5FCA7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587" t="19548" r="20378" b="13967"/>
          <a:stretch>
            <a:fillRect/>
          </a:stretch>
        </p:blipFill>
        <p:spPr>
          <a:xfrm>
            <a:off x="4395216" y="640488"/>
            <a:ext cx="3401568" cy="2111449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14F25C03-EF67-4344-8AEA-7B3FA0DED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7836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Obrázek 14">
            <a:extLst>
              <a:ext uri="{FF2B5EF4-FFF2-40B4-BE49-F238E27FC236}">
                <a16:creationId xmlns:a16="http://schemas.microsoft.com/office/drawing/2014/main" id="{A2D0686E-8653-E4DD-B839-AF1BDEE7AE3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313" t="13146" r="35314" b="15937"/>
          <a:stretch>
            <a:fillRect/>
          </a:stretch>
        </p:blipFill>
        <p:spPr>
          <a:xfrm>
            <a:off x="9115321" y="166541"/>
            <a:ext cx="2140822" cy="2752344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F74793DE-3651-410B-B243-8F0B1468E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59424" y="-2665476"/>
            <a:ext cx="73152" cy="121889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>
            <a:extLst>
              <a:ext uri="{FF2B5EF4-FFF2-40B4-BE49-F238E27FC236}">
                <a16:creationId xmlns:a16="http://schemas.microsoft.com/office/drawing/2014/main" id="{5E281ECB-8F39-DC4B-0317-27F553AE953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8285" t="28741" r="10436" b="43351"/>
          <a:stretch>
            <a:fillRect/>
          </a:stretch>
        </p:blipFill>
        <p:spPr>
          <a:xfrm>
            <a:off x="414169" y="3784134"/>
            <a:ext cx="3401568" cy="2375618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8355993-24CA-9C6A-E2AB-E07BE98DC00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5437" t="29556" r="8919" b="29438"/>
          <a:stretch>
            <a:fillRect/>
          </a:stretch>
        </p:blipFill>
        <p:spPr>
          <a:xfrm>
            <a:off x="4479813" y="3570607"/>
            <a:ext cx="3232374" cy="2752344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CF271D2B-258F-BF9F-59C2-333D7F48595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7500" t="28413" r="10349" b="42859"/>
          <a:stretch>
            <a:fillRect/>
          </a:stretch>
        </p:blipFill>
        <p:spPr>
          <a:xfrm>
            <a:off x="8492124" y="3985520"/>
            <a:ext cx="3401568" cy="2349149"/>
          </a:xfrm>
          <a:prstGeom prst="rect">
            <a:avLst/>
          </a:prstGeom>
        </p:spPr>
      </p:pic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A72ED6A1-1BB5-79FE-1711-4179F2ADC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54" y="2945834"/>
            <a:ext cx="3400481" cy="319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Liška obecná</a:t>
            </a:r>
          </a:p>
          <a:p>
            <a:endParaRPr lang="en-US" sz="3600" dirty="0"/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17AF81C7-9BE4-E9B8-5A1E-CAF88670A473}"/>
              </a:ext>
            </a:extLst>
          </p:cNvPr>
          <p:cNvSpPr txBox="1">
            <a:spLocks/>
          </p:cNvSpPr>
          <p:nvPr/>
        </p:nvSpPr>
        <p:spPr>
          <a:xfrm>
            <a:off x="4479813" y="2918885"/>
            <a:ext cx="3400481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Bažant obecný</a:t>
            </a:r>
          </a:p>
          <a:p>
            <a:endParaRPr lang="en-US" sz="3600" dirty="0"/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EEE4409F-5791-52A4-D7B8-C5A8C8355A99}"/>
              </a:ext>
            </a:extLst>
          </p:cNvPr>
          <p:cNvSpPr txBox="1">
            <a:spLocks/>
          </p:cNvSpPr>
          <p:nvPr/>
        </p:nvSpPr>
        <p:spPr>
          <a:xfrm>
            <a:off x="8492667" y="2960247"/>
            <a:ext cx="3400481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Zajíc polní</a:t>
            </a:r>
          </a:p>
          <a:p>
            <a:endParaRPr lang="en-US" sz="3600" dirty="0"/>
          </a:p>
        </p:txBody>
      </p:sp>
      <p:sp>
        <p:nvSpPr>
          <p:cNvPr id="21" name="Content Placeholder 7">
            <a:extLst>
              <a:ext uri="{FF2B5EF4-FFF2-40B4-BE49-F238E27FC236}">
                <a16:creationId xmlns:a16="http://schemas.microsoft.com/office/drawing/2014/main" id="{729A1308-AD3B-8032-E2D7-EE7E3973FE22}"/>
              </a:ext>
            </a:extLst>
          </p:cNvPr>
          <p:cNvSpPr txBox="1">
            <a:spLocks/>
          </p:cNvSpPr>
          <p:nvPr/>
        </p:nvSpPr>
        <p:spPr>
          <a:xfrm>
            <a:off x="321732" y="6334669"/>
            <a:ext cx="3400481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Kuna skalní</a:t>
            </a:r>
          </a:p>
          <a:p>
            <a:endParaRPr lang="en-US" sz="3600" dirty="0"/>
          </a:p>
        </p:txBody>
      </p:sp>
      <p:sp>
        <p:nvSpPr>
          <p:cNvPr id="23" name="Content Placeholder 7">
            <a:extLst>
              <a:ext uri="{FF2B5EF4-FFF2-40B4-BE49-F238E27FC236}">
                <a16:creationId xmlns:a16="http://schemas.microsoft.com/office/drawing/2014/main" id="{C83FE8EA-DD2B-3201-22B4-8AFF01E3AA05}"/>
              </a:ext>
            </a:extLst>
          </p:cNvPr>
          <p:cNvSpPr txBox="1">
            <a:spLocks/>
          </p:cNvSpPr>
          <p:nvPr/>
        </p:nvSpPr>
        <p:spPr>
          <a:xfrm>
            <a:off x="8469787" y="6471295"/>
            <a:ext cx="3400481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Koroptev polní</a:t>
            </a:r>
          </a:p>
          <a:p>
            <a:endParaRPr lang="en-US" sz="3600" dirty="0"/>
          </a:p>
        </p:txBody>
      </p:sp>
      <p:sp>
        <p:nvSpPr>
          <p:cNvPr id="25" name="Content Placeholder 7">
            <a:extLst>
              <a:ext uri="{FF2B5EF4-FFF2-40B4-BE49-F238E27FC236}">
                <a16:creationId xmlns:a16="http://schemas.microsoft.com/office/drawing/2014/main" id="{37EB1369-1240-3631-3E67-DC0DE593D8E7}"/>
              </a:ext>
            </a:extLst>
          </p:cNvPr>
          <p:cNvSpPr txBox="1">
            <a:spLocks/>
          </p:cNvSpPr>
          <p:nvPr/>
        </p:nvSpPr>
        <p:spPr>
          <a:xfrm>
            <a:off x="4176070" y="6471295"/>
            <a:ext cx="3400481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Jezevec lesní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04310296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F0F613-8F86-7FA9-80B3-89E1C379B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4">
            <a:extLst>
              <a:ext uri="{FF2B5EF4-FFF2-40B4-BE49-F238E27FC236}">
                <a16:creationId xmlns:a16="http://schemas.microsoft.com/office/drawing/2014/main" id="{6F79B0DD-2C63-4EE5-804F-B8E391FC1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" y="0"/>
            <a:ext cx="12192000" cy="6858000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627DB8AB-CD55-4C8F-9043-52652B892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6"/>
            <a:ext cx="5364255" cy="2706794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id="{3F3E2201-8D9D-9573-7DFD-09D78C9507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361" t="28085" r="8953" b="37770"/>
          <a:stretch>
            <a:fillRect/>
          </a:stretch>
        </p:blipFill>
        <p:spPr>
          <a:xfrm>
            <a:off x="1504689" y="754912"/>
            <a:ext cx="3332535" cy="2270586"/>
          </a:xfrm>
          <a:prstGeom prst="rect">
            <a:avLst/>
          </a:prstGeom>
        </p:spPr>
      </p:pic>
      <p:sp>
        <p:nvSpPr>
          <p:cNvPr id="25" name="Rectangle 18">
            <a:extLst>
              <a:ext uri="{FF2B5EF4-FFF2-40B4-BE49-F238E27FC236}">
                <a16:creationId xmlns:a16="http://schemas.microsoft.com/office/drawing/2014/main" id="{53059C5A-91CB-4024-9B4E-20082E25C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8589" y="643466"/>
            <a:ext cx="5376806" cy="2706794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Obrázek 7">
            <a:extLst>
              <a:ext uri="{FF2B5EF4-FFF2-40B4-BE49-F238E27FC236}">
                <a16:creationId xmlns:a16="http://schemas.microsoft.com/office/drawing/2014/main" id="{32B1D43E-00AF-CBEA-2C7B-1BEB7F3CBA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145" t="34815" r="12879" b="25951"/>
          <a:stretch>
            <a:fillRect/>
          </a:stretch>
        </p:blipFill>
        <p:spPr>
          <a:xfrm>
            <a:off x="7494036" y="779153"/>
            <a:ext cx="2555033" cy="224284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84884BF-A898-4EFF-9504-E13EBE3FF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3514513"/>
            <a:ext cx="5364255" cy="2703406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Obrázek 9">
            <a:extLst>
              <a:ext uri="{FF2B5EF4-FFF2-40B4-BE49-F238E27FC236}">
                <a16:creationId xmlns:a16="http://schemas.microsoft.com/office/drawing/2014/main" id="{67553B5E-B765-4C27-1C5B-C63A603F12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5233" t="35965" r="12703" b="24966"/>
          <a:stretch>
            <a:fillRect/>
          </a:stretch>
        </p:blipFill>
        <p:spPr>
          <a:xfrm>
            <a:off x="1504689" y="3605243"/>
            <a:ext cx="3304197" cy="221705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7B32D337-FDA6-4468-ADB1-7038E5FC0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8589" y="3514513"/>
            <a:ext cx="5376806" cy="2706794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320AB338-B61A-594F-E18C-BE76CB6B108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4622" t="37113" r="9477" b="26115"/>
          <a:stretch>
            <a:fillRect/>
          </a:stretch>
        </p:blipFill>
        <p:spPr>
          <a:xfrm>
            <a:off x="7494036" y="3836246"/>
            <a:ext cx="2787512" cy="2107353"/>
          </a:xfrm>
          <a:prstGeom prst="rect">
            <a:avLst/>
          </a:prstGeom>
        </p:spPr>
      </p:pic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B6F2C168-0DC0-8E2F-F381-BE34FFC5B478}"/>
              </a:ext>
            </a:extLst>
          </p:cNvPr>
          <p:cNvSpPr txBox="1">
            <a:spLocks/>
          </p:cNvSpPr>
          <p:nvPr/>
        </p:nvSpPr>
        <p:spPr>
          <a:xfrm>
            <a:off x="1408406" y="3025498"/>
            <a:ext cx="3400481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Srnec obecný</a:t>
            </a:r>
          </a:p>
          <a:p>
            <a:endParaRPr lang="en-US" sz="3600" dirty="0"/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293E07D2-33EA-AB8D-9C4E-979B22EFCAC9}"/>
              </a:ext>
            </a:extLst>
          </p:cNvPr>
          <p:cNvSpPr txBox="1">
            <a:spLocks/>
          </p:cNvSpPr>
          <p:nvPr/>
        </p:nvSpPr>
        <p:spPr>
          <a:xfrm>
            <a:off x="6983789" y="3000861"/>
            <a:ext cx="3400481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Jelen evropský</a:t>
            </a:r>
          </a:p>
          <a:p>
            <a:endParaRPr lang="en-US" sz="3600" dirty="0"/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285472B-0B2F-9D9B-D74D-2717D8A72AC6}"/>
              </a:ext>
            </a:extLst>
          </p:cNvPr>
          <p:cNvSpPr txBox="1">
            <a:spLocks/>
          </p:cNvSpPr>
          <p:nvPr/>
        </p:nvSpPr>
        <p:spPr>
          <a:xfrm>
            <a:off x="7187551" y="5945359"/>
            <a:ext cx="3400481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Prase divoké</a:t>
            </a:r>
          </a:p>
          <a:p>
            <a:endParaRPr lang="en-US" sz="3600" dirty="0"/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C63E50C3-F687-4630-73C6-FE0B9FFED8CF}"/>
              </a:ext>
            </a:extLst>
          </p:cNvPr>
          <p:cNvSpPr txBox="1">
            <a:spLocks/>
          </p:cNvSpPr>
          <p:nvPr/>
        </p:nvSpPr>
        <p:spPr>
          <a:xfrm>
            <a:off x="1231871" y="5894561"/>
            <a:ext cx="3400481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Muflon 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21042403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extLst>
              <a:ext uri="{FF2B5EF4-FFF2-40B4-BE49-F238E27FC236}">
                <a16:creationId xmlns:a16="http://schemas.microsoft.com/office/drawing/2014/main" id="{872CAAAE-63A7-FEE7-433D-9991359278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24" t="15773" r="35030" b="14131"/>
          <a:stretch>
            <a:fillRect/>
          </a:stretch>
        </p:blipFill>
        <p:spPr>
          <a:xfrm>
            <a:off x="316739" y="7675"/>
            <a:ext cx="2431627" cy="2888874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F0E206A1-98BA-410E-30AE-DD73050A2A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407" t="12162" r="36076" b="13146"/>
          <a:stretch>
            <a:fillRect/>
          </a:stretch>
        </p:blipFill>
        <p:spPr>
          <a:xfrm>
            <a:off x="3391786" y="-19160"/>
            <a:ext cx="2268566" cy="2923337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7258D113-EEDE-5145-F2EE-72D8FB6AE6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436" t="16594" r="28576" b="9698"/>
          <a:stretch>
            <a:fillRect/>
          </a:stretch>
        </p:blipFill>
        <p:spPr>
          <a:xfrm>
            <a:off x="6303772" y="-5666"/>
            <a:ext cx="2434568" cy="2892368"/>
          </a:xfrm>
          <a:prstGeom prst="rect">
            <a:avLst/>
          </a:prstGeom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8553A82A-CF0A-4615-9FAB-737706462A8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1133" t="13475" r="34188" b="12654"/>
          <a:stretch>
            <a:fillRect/>
          </a:stretch>
        </p:blipFill>
        <p:spPr>
          <a:xfrm>
            <a:off x="9380412" y="-19160"/>
            <a:ext cx="2434568" cy="2892367"/>
          </a:xfrm>
          <a:prstGeom prst="rect">
            <a:avLst/>
          </a:prstGeom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E3314FFC-AEB5-26BA-AF05-D66BD2D0E08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4566" t="14131" r="27687" b="19056"/>
          <a:stretch>
            <a:fillRect/>
          </a:stretch>
        </p:blipFill>
        <p:spPr>
          <a:xfrm>
            <a:off x="198474" y="3743699"/>
            <a:ext cx="3457641" cy="2530183"/>
          </a:xfrm>
          <a:prstGeom prst="rect">
            <a:avLst/>
          </a:prstGeom>
        </p:spPr>
      </p:pic>
      <p:pic>
        <p:nvPicPr>
          <p:cNvPr id="15" name="Obrázek 14">
            <a:extLst>
              <a:ext uri="{FF2B5EF4-FFF2-40B4-BE49-F238E27FC236}">
                <a16:creationId xmlns:a16="http://schemas.microsoft.com/office/drawing/2014/main" id="{1C9A8612-0BA4-ACEB-6BA4-88E421F5D73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686" t="22503" r="30494" b="20041"/>
          <a:stretch>
            <a:fillRect/>
          </a:stretch>
        </p:blipFill>
        <p:spPr>
          <a:xfrm>
            <a:off x="8103846" y="3783852"/>
            <a:ext cx="3892546" cy="2490030"/>
          </a:xfrm>
          <a:prstGeom prst="rect">
            <a:avLst/>
          </a:prstGeom>
        </p:spPr>
      </p:pic>
      <p:pic>
        <p:nvPicPr>
          <p:cNvPr id="17" name="Obrázek 16">
            <a:extLst>
              <a:ext uri="{FF2B5EF4-FFF2-40B4-BE49-F238E27FC236}">
                <a16:creationId xmlns:a16="http://schemas.microsoft.com/office/drawing/2014/main" id="{2A884941-8940-F51E-8AB9-4B07CBA5D3F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0930" t="20698" r="18721" b="14131"/>
          <a:stretch>
            <a:fillRect/>
          </a:stretch>
        </p:blipFill>
        <p:spPr>
          <a:xfrm>
            <a:off x="3897725" y="3783852"/>
            <a:ext cx="3892546" cy="2490030"/>
          </a:xfrm>
          <a:prstGeom prst="rect">
            <a:avLst/>
          </a:prstGeom>
        </p:spPr>
      </p:pic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192B5518-7DA7-99D9-71D5-A17EC8ACEC99}"/>
              </a:ext>
            </a:extLst>
          </p:cNvPr>
          <p:cNvSpPr txBox="1">
            <a:spLocks/>
          </p:cNvSpPr>
          <p:nvPr/>
        </p:nvSpPr>
        <p:spPr>
          <a:xfrm>
            <a:off x="342290" y="2894197"/>
            <a:ext cx="2357337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Káně lesní</a:t>
            </a:r>
          </a:p>
          <a:p>
            <a:endParaRPr lang="en-US" sz="3600" dirty="0"/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7525F6A4-2503-0B72-F78D-239631ACA33C}"/>
              </a:ext>
            </a:extLst>
          </p:cNvPr>
          <p:cNvSpPr txBox="1">
            <a:spLocks/>
          </p:cNvSpPr>
          <p:nvPr/>
        </p:nvSpPr>
        <p:spPr>
          <a:xfrm>
            <a:off x="3440525" y="2886702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Poštolka obecná</a:t>
            </a:r>
          </a:p>
          <a:p>
            <a:endParaRPr lang="en-US" sz="3600" dirty="0"/>
          </a:p>
        </p:txBody>
      </p:sp>
      <p:sp>
        <p:nvSpPr>
          <p:cNvPr id="21" name="Content Placeholder 7">
            <a:extLst>
              <a:ext uri="{FF2B5EF4-FFF2-40B4-BE49-F238E27FC236}">
                <a16:creationId xmlns:a16="http://schemas.microsoft.com/office/drawing/2014/main" id="{7EBC02F4-F127-B662-E055-FC0645B5A769}"/>
              </a:ext>
            </a:extLst>
          </p:cNvPr>
          <p:cNvSpPr txBox="1">
            <a:spLocks/>
          </p:cNvSpPr>
          <p:nvPr/>
        </p:nvSpPr>
        <p:spPr>
          <a:xfrm>
            <a:off x="9487108" y="2873207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Puštík obecný</a:t>
            </a:r>
          </a:p>
          <a:p>
            <a:endParaRPr lang="en-US" sz="3600" dirty="0"/>
          </a:p>
        </p:txBody>
      </p:sp>
      <p:sp>
        <p:nvSpPr>
          <p:cNvPr id="22" name="Content Placeholder 7">
            <a:extLst>
              <a:ext uri="{FF2B5EF4-FFF2-40B4-BE49-F238E27FC236}">
                <a16:creationId xmlns:a16="http://schemas.microsoft.com/office/drawing/2014/main" id="{F3013A38-9577-2EDA-DD86-8588BD3E99EE}"/>
              </a:ext>
            </a:extLst>
          </p:cNvPr>
          <p:cNvSpPr txBox="1">
            <a:spLocks/>
          </p:cNvSpPr>
          <p:nvPr/>
        </p:nvSpPr>
        <p:spPr>
          <a:xfrm>
            <a:off x="6253092" y="2885138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Výr velký</a:t>
            </a:r>
          </a:p>
          <a:p>
            <a:endParaRPr lang="en-US" sz="3600" dirty="0"/>
          </a:p>
        </p:txBody>
      </p:sp>
      <p:sp>
        <p:nvSpPr>
          <p:cNvPr id="23" name="Content Placeholder 7">
            <a:extLst>
              <a:ext uri="{FF2B5EF4-FFF2-40B4-BE49-F238E27FC236}">
                <a16:creationId xmlns:a16="http://schemas.microsoft.com/office/drawing/2014/main" id="{C1D92600-E732-B572-5AED-8D0004F5A2DB}"/>
              </a:ext>
            </a:extLst>
          </p:cNvPr>
          <p:cNvSpPr txBox="1">
            <a:spLocks/>
          </p:cNvSpPr>
          <p:nvPr/>
        </p:nvSpPr>
        <p:spPr>
          <a:xfrm>
            <a:off x="4551112" y="6273882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Krkavec velký</a:t>
            </a:r>
          </a:p>
          <a:p>
            <a:endParaRPr lang="en-US" sz="3600" dirty="0"/>
          </a:p>
        </p:txBody>
      </p:sp>
      <p:sp>
        <p:nvSpPr>
          <p:cNvPr id="24" name="Content Placeholder 7">
            <a:extLst>
              <a:ext uri="{FF2B5EF4-FFF2-40B4-BE49-F238E27FC236}">
                <a16:creationId xmlns:a16="http://schemas.microsoft.com/office/drawing/2014/main" id="{1258959E-9409-3DCC-2266-0BDF4DB7A3ED}"/>
              </a:ext>
            </a:extLst>
          </p:cNvPr>
          <p:cNvSpPr txBox="1">
            <a:spLocks/>
          </p:cNvSpPr>
          <p:nvPr/>
        </p:nvSpPr>
        <p:spPr>
          <a:xfrm>
            <a:off x="658566" y="6273882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>
                <a:solidFill>
                  <a:schemeClr val="accent6">
                    <a:lumMod val="75000"/>
                  </a:schemeClr>
                </a:solidFill>
              </a:rPr>
              <a:t>Ježek obecný</a:t>
            </a:r>
            <a:endParaRPr lang="cs-CZ" sz="1600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sz="3600" dirty="0"/>
          </a:p>
        </p:txBody>
      </p:sp>
      <p:sp>
        <p:nvSpPr>
          <p:cNvPr id="25" name="Content Placeholder 7">
            <a:extLst>
              <a:ext uri="{FF2B5EF4-FFF2-40B4-BE49-F238E27FC236}">
                <a16:creationId xmlns:a16="http://schemas.microsoft.com/office/drawing/2014/main" id="{EE7EBC58-9527-C6E0-8F71-C7BBB323BED8}"/>
              </a:ext>
            </a:extLst>
          </p:cNvPr>
          <p:cNvSpPr txBox="1">
            <a:spLocks/>
          </p:cNvSpPr>
          <p:nvPr/>
        </p:nvSpPr>
        <p:spPr>
          <a:xfrm>
            <a:off x="9023875" y="6273882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Lasice hranostaj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0618024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8311F0-5C9B-F27F-7564-150168AAFD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47965832-F36C-A68E-A99B-70B4F1C0366A}"/>
              </a:ext>
            </a:extLst>
          </p:cNvPr>
          <p:cNvSpPr txBox="1">
            <a:spLocks/>
          </p:cNvSpPr>
          <p:nvPr/>
        </p:nvSpPr>
        <p:spPr>
          <a:xfrm>
            <a:off x="4818481" y="6385218"/>
            <a:ext cx="2357337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Kachna divoká</a:t>
            </a:r>
          </a:p>
          <a:p>
            <a:endParaRPr lang="en-US" sz="3600" dirty="0"/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7AC4C508-AE66-61FC-E5C9-DED27E9CCC2C}"/>
              </a:ext>
            </a:extLst>
          </p:cNvPr>
          <p:cNvSpPr txBox="1">
            <a:spLocks/>
          </p:cNvSpPr>
          <p:nvPr/>
        </p:nvSpPr>
        <p:spPr>
          <a:xfrm>
            <a:off x="884782" y="6411167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Husa divoká</a:t>
            </a:r>
          </a:p>
          <a:p>
            <a:endParaRPr lang="en-US" sz="3600" dirty="0"/>
          </a:p>
        </p:txBody>
      </p:sp>
      <p:sp>
        <p:nvSpPr>
          <p:cNvPr id="21" name="Content Placeholder 7">
            <a:extLst>
              <a:ext uri="{FF2B5EF4-FFF2-40B4-BE49-F238E27FC236}">
                <a16:creationId xmlns:a16="http://schemas.microsoft.com/office/drawing/2014/main" id="{552F8862-7D8F-EE5D-B82A-603CE7EA4B66}"/>
              </a:ext>
            </a:extLst>
          </p:cNvPr>
          <p:cNvSpPr txBox="1">
            <a:spLocks/>
          </p:cNvSpPr>
          <p:nvPr/>
        </p:nvSpPr>
        <p:spPr>
          <a:xfrm>
            <a:off x="9487108" y="2873207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Hrdlička zahradní</a:t>
            </a:r>
          </a:p>
          <a:p>
            <a:endParaRPr lang="en-US" sz="3600" dirty="0"/>
          </a:p>
        </p:txBody>
      </p:sp>
      <p:sp>
        <p:nvSpPr>
          <p:cNvPr id="22" name="Content Placeholder 7">
            <a:extLst>
              <a:ext uri="{FF2B5EF4-FFF2-40B4-BE49-F238E27FC236}">
                <a16:creationId xmlns:a16="http://schemas.microsoft.com/office/drawing/2014/main" id="{4FCF9089-3921-52DA-D10B-39661DCB31A9}"/>
              </a:ext>
            </a:extLst>
          </p:cNvPr>
          <p:cNvSpPr txBox="1">
            <a:spLocks/>
          </p:cNvSpPr>
          <p:nvPr/>
        </p:nvSpPr>
        <p:spPr>
          <a:xfrm>
            <a:off x="6253092" y="2885138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Holub hřivnáč</a:t>
            </a:r>
          </a:p>
          <a:p>
            <a:endParaRPr lang="en-US" sz="3600" dirty="0"/>
          </a:p>
        </p:txBody>
      </p:sp>
      <p:sp>
        <p:nvSpPr>
          <p:cNvPr id="23" name="Content Placeholder 7">
            <a:extLst>
              <a:ext uri="{FF2B5EF4-FFF2-40B4-BE49-F238E27FC236}">
                <a16:creationId xmlns:a16="http://schemas.microsoft.com/office/drawing/2014/main" id="{8397DD48-AB71-7EB6-D874-9A4FBD9799B6}"/>
              </a:ext>
            </a:extLst>
          </p:cNvPr>
          <p:cNvSpPr txBox="1">
            <a:spLocks/>
          </p:cNvSpPr>
          <p:nvPr/>
        </p:nvSpPr>
        <p:spPr>
          <a:xfrm>
            <a:off x="3533166" y="2894196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Sojka obecná</a:t>
            </a:r>
          </a:p>
          <a:p>
            <a:endParaRPr lang="en-US" sz="3600" dirty="0"/>
          </a:p>
        </p:txBody>
      </p:sp>
      <p:sp>
        <p:nvSpPr>
          <p:cNvPr id="24" name="Content Placeholder 7">
            <a:extLst>
              <a:ext uri="{FF2B5EF4-FFF2-40B4-BE49-F238E27FC236}">
                <a16:creationId xmlns:a16="http://schemas.microsoft.com/office/drawing/2014/main" id="{EA0D2059-2F96-CAFB-DA8A-AEE20EAD1186}"/>
              </a:ext>
            </a:extLst>
          </p:cNvPr>
          <p:cNvSpPr txBox="1">
            <a:spLocks/>
          </p:cNvSpPr>
          <p:nvPr/>
        </p:nvSpPr>
        <p:spPr>
          <a:xfrm>
            <a:off x="483717" y="2891570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Straka obecná</a:t>
            </a:r>
          </a:p>
          <a:p>
            <a:endParaRPr lang="en-US" sz="3600" dirty="0"/>
          </a:p>
        </p:txBody>
      </p:sp>
      <p:sp>
        <p:nvSpPr>
          <p:cNvPr id="25" name="Content Placeholder 7">
            <a:extLst>
              <a:ext uri="{FF2B5EF4-FFF2-40B4-BE49-F238E27FC236}">
                <a16:creationId xmlns:a16="http://schemas.microsoft.com/office/drawing/2014/main" id="{47FB4846-494E-B3D1-C91B-BE760BA04DAC}"/>
              </a:ext>
            </a:extLst>
          </p:cNvPr>
          <p:cNvSpPr txBox="1">
            <a:spLocks/>
          </p:cNvSpPr>
          <p:nvPr/>
        </p:nvSpPr>
        <p:spPr>
          <a:xfrm>
            <a:off x="8801529" y="6367010"/>
            <a:ext cx="2221175" cy="3199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Volavka popelavá</a:t>
            </a:r>
          </a:p>
          <a:p>
            <a:endParaRPr lang="en-US" sz="3600" dirty="0"/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BE9F5645-B4FE-3126-5A6F-2810AB31A7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051" t="34514" r="12373" b="23421"/>
          <a:stretch>
            <a:fillRect/>
          </a:stretch>
        </p:blipFill>
        <p:spPr>
          <a:xfrm>
            <a:off x="4472945" y="3290989"/>
            <a:ext cx="3048408" cy="3017408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4F400C2F-BA1C-C19F-0699-BA550BF58B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312" t="35883" r="14531" b="30588"/>
          <a:stretch>
            <a:fillRect/>
          </a:stretch>
        </p:blipFill>
        <p:spPr>
          <a:xfrm>
            <a:off x="483716" y="3254780"/>
            <a:ext cx="3217185" cy="3130898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88926833-C8EC-5D1F-1F1A-D76E614C014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4609" t="33971" r="10312" b="29558"/>
          <a:stretch>
            <a:fillRect/>
          </a:stretch>
        </p:blipFill>
        <p:spPr>
          <a:xfrm>
            <a:off x="6322886" y="109111"/>
            <a:ext cx="2840164" cy="2693677"/>
          </a:xfrm>
          <a:prstGeom prst="rect">
            <a:avLst/>
          </a:prstGeom>
        </p:spPr>
      </p:pic>
      <p:pic>
        <p:nvPicPr>
          <p:cNvPr id="14" name="Obrázek 13">
            <a:extLst>
              <a:ext uri="{FF2B5EF4-FFF2-40B4-BE49-F238E27FC236}">
                <a16:creationId xmlns:a16="http://schemas.microsoft.com/office/drawing/2014/main" id="{7F51CE2B-C97D-EE5B-CC5F-637AE34E9C3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4766" t="33824" r="12531" b="24111"/>
          <a:stretch>
            <a:fillRect/>
          </a:stretch>
        </p:blipFill>
        <p:spPr>
          <a:xfrm>
            <a:off x="9511872" y="109111"/>
            <a:ext cx="2484520" cy="2724540"/>
          </a:xfrm>
          <a:prstGeom prst="rect">
            <a:avLst/>
          </a:prstGeom>
        </p:spPr>
      </p:pic>
      <p:pic>
        <p:nvPicPr>
          <p:cNvPr id="19" name="Obrázek 18">
            <a:extLst>
              <a:ext uri="{FF2B5EF4-FFF2-40B4-BE49-F238E27FC236}">
                <a16:creationId xmlns:a16="http://schemas.microsoft.com/office/drawing/2014/main" id="{B89E9AB7-B1D4-F520-CD16-7B2367E1866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4922" t="36175" r="8906" b="30295"/>
          <a:stretch>
            <a:fillRect/>
          </a:stretch>
        </p:blipFill>
        <p:spPr>
          <a:xfrm>
            <a:off x="173715" y="109111"/>
            <a:ext cx="2932242" cy="2693676"/>
          </a:xfrm>
          <a:prstGeom prst="rect">
            <a:avLst/>
          </a:prstGeom>
        </p:spPr>
      </p:pic>
      <p:pic>
        <p:nvPicPr>
          <p:cNvPr id="27" name="Obrázek 26">
            <a:extLst>
              <a:ext uri="{FF2B5EF4-FFF2-40B4-BE49-F238E27FC236}">
                <a16:creationId xmlns:a16="http://schemas.microsoft.com/office/drawing/2014/main" id="{873457C7-8A95-4DB3-52C1-522CADDD9F1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4453" t="35735" r="11640" b="34412"/>
          <a:stretch>
            <a:fillRect/>
          </a:stretch>
        </p:blipFill>
        <p:spPr>
          <a:xfrm>
            <a:off x="3256643" y="109111"/>
            <a:ext cx="2915557" cy="2693677"/>
          </a:xfrm>
          <a:prstGeom prst="rect">
            <a:avLst/>
          </a:prstGeom>
        </p:spPr>
      </p:pic>
      <p:pic>
        <p:nvPicPr>
          <p:cNvPr id="31" name="Obrázek 30">
            <a:extLst>
              <a:ext uri="{FF2B5EF4-FFF2-40B4-BE49-F238E27FC236}">
                <a16:creationId xmlns:a16="http://schemas.microsoft.com/office/drawing/2014/main" id="{FEDF1621-9B45-7E6C-4705-28C775A32A4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64921" t="34412" r="8553" b="28383"/>
          <a:stretch>
            <a:fillRect/>
          </a:stretch>
        </p:blipFill>
        <p:spPr>
          <a:xfrm>
            <a:off x="8295109" y="3286773"/>
            <a:ext cx="3234017" cy="3048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2960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Kancelář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714</TotalTime>
  <Words>896</Words>
  <Application>Microsoft Office PowerPoint</Application>
  <PresentationFormat>Širokoúhlá obrazovka</PresentationFormat>
  <Paragraphs>109</Paragraphs>
  <Slides>58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58</vt:i4>
      </vt:variant>
    </vt:vector>
  </HeadingPairs>
  <TitlesOfParts>
    <vt:vector size="68" baseType="lpstr">
      <vt:lpstr>Meiryo</vt:lpstr>
      <vt:lpstr>__Titillium_Web_90ace4</vt:lpstr>
      <vt:lpstr>Aptos</vt:lpstr>
      <vt:lpstr>Aptos Display</vt:lpstr>
      <vt:lpstr>Arial</vt:lpstr>
      <vt:lpstr>Calibri</vt:lpstr>
      <vt:lpstr>Modern No. 20</vt:lpstr>
      <vt:lpstr>Red Hat Display</vt:lpstr>
      <vt:lpstr>Wingdings</vt:lpstr>
      <vt:lpstr>Motiv systému Office</vt:lpstr>
      <vt:lpstr>Myslivecký spolek Leskoun</vt:lpstr>
      <vt:lpstr>Zřízení a provozování bažantnice v pronajaté honitbě </vt:lpstr>
      <vt:lpstr>Péče o krajinu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Myslivecká zařízení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Kynologie</vt:lpstr>
      <vt:lpstr>Prezentace aplikace PowerPoint</vt:lpstr>
      <vt:lpstr>Skupina FCI III. – Teriéři   Borderteriér   Cyro Len Marleen   vůdce Luděk Kopetka</vt:lpstr>
      <vt:lpstr>Skupina FCI III. – Teriéři   Jagdteriér  Čak Aida   vůdce Kamil Salák</vt:lpstr>
      <vt:lpstr>Skupina FCI III. – Teriéři   Jagdteriér  Hugo Aida Čak   vůdce Kamil Salák</vt:lpstr>
      <vt:lpstr>Skupina FCI  VII. Ohaři   Český fousek  Andy z Fryčavy  vůdce Robert Kočár </vt:lpstr>
      <vt:lpstr>Skupina FCI  VII. Ohaři   Český fousek  Fred z Cecemínských vinic  vůdce Robert Kočár</vt:lpstr>
      <vt:lpstr>Skupina FCI  VII. Ohaři  Český fousek  Maverick z Citoňských luk  vůdce Darja Kočárová </vt:lpstr>
      <vt:lpstr>Skupina FCI  VII. Ohaři   Německý krátkosrstý ohař  Wali z Fičáku   vůdce Stanislav Řezáč</vt:lpstr>
      <vt:lpstr>Skupina FCI VIII. – Slídiči  Německý křepelák  Kessy-Monymir   vůdce Stanislav Řezáč ml.</vt:lpstr>
      <vt:lpstr>Společenské akce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Jakou zvěř můžete u nás spatřit ?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Robert Kočár</cp:lastModifiedBy>
  <cp:revision>258</cp:revision>
  <dcterms:created xsi:type="dcterms:W3CDTF">2026-05-04T11:44:24Z</dcterms:created>
  <dcterms:modified xsi:type="dcterms:W3CDTF">2026-05-13T09:44:16Z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7a71049-ab6d-463d-b568-0751aa1e8107_Enabled">
    <vt:lpwstr>true</vt:lpwstr>
  </property>
  <property fmtid="{D5CDD505-2E9C-101B-9397-08002B2CF9AE}" pid="3" name="MSIP_Label_17a71049-ab6d-463d-b568-0751aa1e8107_SetDate">
    <vt:lpwstr>2026-05-04T11:44:31Z</vt:lpwstr>
  </property>
  <property fmtid="{D5CDD505-2E9C-101B-9397-08002B2CF9AE}" pid="4" name="MSIP_Label_17a71049-ab6d-463d-b568-0751aa1e8107_Method">
    <vt:lpwstr>Standard</vt:lpwstr>
  </property>
  <property fmtid="{D5CDD505-2E9C-101B-9397-08002B2CF9AE}" pid="5" name="MSIP_Label_17a71049-ab6d-463d-b568-0751aa1e8107_Name">
    <vt:lpwstr>Důvěrné-CZE-Viditelna</vt:lpwstr>
  </property>
  <property fmtid="{D5CDD505-2E9C-101B-9397-08002B2CF9AE}" pid="6" name="MSIP_Label_17a71049-ab6d-463d-b568-0751aa1e8107_SiteId">
    <vt:lpwstr>cbeb3ecc-6f45-4183-b5a8-088140deae5d</vt:lpwstr>
  </property>
  <property fmtid="{D5CDD505-2E9C-101B-9397-08002B2CF9AE}" pid="7" name="MSIP_Label_17a71049-ab6d-463d-b568-0751aa1e8107_ActionId">
    <vt:lpwstr>69fc46d6-d9db-49dc-9794-db8628791989</vt:lpwstr>
  </property>
  <property fmtid="{D5CDD505-2E9C-101B-9397-08002B2CF9AE}" pid="8" name="MSIP_Label_17a71049-ab6d-463d-b568-0751aa1e8107_ContentBits">
    <vt:lpwstr>2</vt:lpwstr>
  </property>
  <property fmtid="{D5CDD505-2E9C-101B-9397-08002B2CF9AE}" pid="9" name="MSIP_Label_17a71049-ab6d-463d-b568-0751aa1e8107_Tag">
    <vt:lpwstr>10, 3, 0, 2</vt:lpwstr>
  </property>
  <property fmtid="{D5CDD505-2E9C-101B-9397-08002B2CF9AE}" pid="10" name="ClassificationContentMarkingFooterLocations">
    <vt:lpwstr>Motiv systému Office:8</vt:lpwstr>
  </property>
  <property fmtid="{D5CDD505-2E9C-101B-9397-08002B2CF9AE}" pid="11" name="ClassificationContentMarkingFooterText">
    <vt:lpwstr>Důvěrné / Confidential</vt:lpwstr>
  </property>
</Properties>
</file>